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3"/>
  </p:sldMasterIdLst>
  <p:notesMasterIdLst>
    <p:notesMasterId r:id="rId30"/>
  </p:notesMasterIdLst>
  <p:sldIdLst>
    <p:sldId id="256" r:id="rId4"/>
    <p:sldId id="474" r:id="rId5"/>
    <p:sldId id="477" r:id="rId6"/>
    <p:sldId id="476" r:id="rId7"/>
    <p:sldId id="478" r:id="rId8"/>
    <p:sldId id="457" r:id="rId9"/>
    <p:sldId id="473" r:id="rId10"/>
    <p:sldId id="467" r:id="rId11"/>
    <p:sldId id="263" r:id="rId12"/>
    <p:sldId id="264" r:id="rId13"/>
    <p:sldId id="468" r:id="rId14"/>
    <p:sldId id="455" r:id="rId15"/>
    <p:sldId id="257" r:id="rId16"/>
    <p:sldId id="259" r:id="rId17"/>
    <p:sldId id="260" r:id="rId18"/>
    <p:sldId id="258" r:id="rId19"/>
    <p:sldId id="459" r:id="rId20"/>
    <p:sldId id="461" r:id="rId21"/>
    <p:sldId id="465" r:id="rId22"/>
    <p:sldId id="472" r:id="rId23"/>
    <p:sldId id="466" r:id="rId24"/>
    <p:sldId id="464" r:id="rId25"/>
    <p:sldId id="471" r:id="rId26"/>
    <p:sldId id="262" r:id="rId27"/>
    <p:sldId id="480" r:id="rId28"/>
    <p:sldId id="479" r:id="rId29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Nunito Sans ExtraBold"/>
      <p:bold r:id="rId37"/>
      <p:italic r:id="rId38"/>
      <p:boldItalic r:id="rId39"/>
    </p:embeddedFont>
    <p:embeddedFont>
      <p:font typeface="Nunito Sans ExtraLight" pitchFamily="2" charset="77"/>
      <p:regular r:id="rId40"/>
      <p:italic r:id="rId41"/>
    </p:embeddedFont>
    <p:embeddedFont>
      <p:font typeface="Nunito Sans Light" pitchFamily="2" charset="77"/>
      <p:regular r:id="rId42"/>
      <p: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80" userDrawn="1">
          <p15:clr>
            <a:srgbClr val="A4A3A4"/>
          </p15:clr>
        </p15:guide>
        <p15:guide id="4" orient="horz" userDrawn="1">
          <p15:clr>
            <a:srgbClr val="A4A3A4"/>
          </p15:clr>
        </p15:guide>
        <p15:guide id="5" orient="horz" pos="1080" userDrawn="1">
          <p15:clr>
            <a:srgbClr val="A4A3A4"/>
          </p15:clr>
        </p15:guide>
        <p15:guide id="6" orient="horz" pos="1608" userDrawn="1">
          <p15:clr>
            <a:srgbClr val="A4A3A4"/>
          </p15:clr>
        </p15:guide>
        <p15:guide id="7" orient="horz" pos="528" userDrawn="1">
          <p15:clr>
            <a:srgbClr val="A4A3A4"/>
          </p15:clr>
        </p15:guide>
        <p15:guide id="8" orient="horz" pos="1344" userDrawn="1">
          <p15:clr>
            <a:srgbClr val="A4A3A4"/>
          </p15:clr>
        </p15:guide>
        <p15:guide id="9" orient="horz" pos="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8FF"/>
    <a:srgbClr val="120624"/>
    <a:srgbClr val="1E0A3C"/>
    <a:srgbClr val="3B0957"/>
    <a:srgbClr val="000000"/>
    <a:srgbClr val="260638"/>
    <a:srgbClr val="06302C"/>
    <a:srgbClr val="37072E"/>
    <a:srgbClr val="0B103D"/>
    <a:srgbClr val="5400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78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12" y="168"/>
      </p:cViewPr>
      <p:guideLst>
        <p:guide orient="horz" pos="2160"/>
        <p:guide pos="3840"/>
        <p:guide pos="480"/>
        <p:guide orient="horz"/>
        <p:guide orient="horz" pos="1080"/>
        <p:guide orient="horz" pos="1608"/>
        <p:guide orient="horz" pos="528"/>
        <p:guide orient="horz" pos="1344"/>
        <p:guide orient="horz" pos="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9.fntdata"/><Relationship Id="rId21" Type="http://schemas.openxmlformats.org/officeDocument/2006/relationships/slide" Target="slides/slide18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6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.fntdata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microsoft.com/office/2016/11/relationships/changesInfo" Target="changesInfos/changesInfo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font" Target="fonts/font1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an-Claude Labelle" userId="c86fb093-c705-46a3-96ac-767055e633c1" providerId="ADAL" clId="{9CFA8D9A-03BA-A94D-B823-7771E9A925C7}"/>
    <pc:docChg chg="modSld">
      <pc:chgData name="Jean-Claude Labelle" userId="c86fb093-c705-46a3-96ac-767055e633c1" providerId="ADAL" clId="{9CFA8D9A-03BA-A94D-B823-7771E9A925C7}" dt="2023-03-27T13:39:43.282" v="1" actId="1076"/>
      <pc:docMkLst>
        <pc:docMk/>
      </pc:docMkLst>
      <pc:sldChg chg="modSp mod">
        <pc:chgData name="Jean-Claude Labelle" userId="c86fb093-c705-46a3-96ac-767055e633c1" providerId="ADAL" clId="{9CFA8D9A-03BA-A94D-B823-7771E9A925C7}" dt="2023-03-27T13:39:43.282" v="1" actId="1076"/>
        <pc:sldMkLst>
          <pc:docMk/>
          <pc:sldMk cId="1986854180" sldId="473"/>
        </pc:sldMkLst>
        <pc:picChg chg="mod">
          <ac:chgData name="Jean-Claude Labelle" userId="c86fb093-c705-46a3-96ac-767055e633c1" providerId="ADAL" clId="{9CFA8D9A-03BA-A94D-B823-7771E9A925C7}" dt="2023-03-27T13:39:43.282" v="1" actId="1076"/>
          <ac:picMkLst>
            <pc:docMk/>
            <pc:sldMk cId="1986854180" sldId="473"/>
            <ac:picMk id="9" creationId="{4261F2F7-650E-4607-9E5F-3C8231995E5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5EF994-CAFD-4B0D-8E36-011CA310289D}" type="datetimeFigureOut">
              <a:rPr lang="en-US" smtClean="0"/>
              <a:t>3/27/23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672D1B-FA36-440B-BF23-25925D4AD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943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3F5AF-3932-478B-B8C7-FB93A869BA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BCF99B-5859-4147-9A4E-96699C7A54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91E392-4381-40B2-9C4D-16F8652DA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0FEF0-499B-462B-9CE5-1A1F635F36F5}" type="datetimeFigureOut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BC0A3-633B-4558-A68F-5C80BB02D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40DA7-86BF-4AD7-A823-955DE5DB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2D09B-D760-42D4-B138-5B414BF25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761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F8FF4-F8C1-4DBA-B34B-CCD474093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89EFF8-0453-441F-94B4-C68F0CE2D7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CB911-4619-4208-968F-BE648B61D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0FEF0-499B-462B-9CE5-1A1F635F36F5}" type="datetimeFigureOut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6171B-3D7C-4F93-8F83-4F7EE04A8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86963-50F9-4E35-B0C9-F184C3D63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2D09B-D760-42D4-B138-5B414BF25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03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30CE55-F688-493B-9812-82E2CD8339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8370F7-C196-4CF3-87DF-B1ED08B60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91320-7CEF-4B22-90F7-B7EA756D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0FEF0-499B-462B-9CE5-1A1F635F36F5}" type="datetimeFigureOut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D9737-ED35-405F-845E-7B169DFF7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03245-B101-4B5D-974B-4C4967C4E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2D09B-D760-42D4-B138-5B414BF25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998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1000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5B516-EF1C-4C10-9EBE-EF2B21CBB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F7B74-AD6F-44AA-8EF2-5907FD76C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62980-30EB-4E8E-9207-25F49DE66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0FEF0-499B-462B-9CE5-1A1F635F36F5}" type="datetimeFigureOut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088757-73E4-47E3-8BE1-AAAB81F2F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2F8A8-771B-418A-A6B9-96E839FA5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2D09B-D760-42D4-B138-5B414BF25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354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B3DA9-92B5-4570-A490-4CE30FAD4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CBD2C-272E-486B-B261-02076E21B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2A95C-3631-435A-9184-EDCB96983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0FEF0-499B-462B-9CE5-1A1F635F36F5}" type="datetimeFigureOut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ECEB4-461B-492A-864E-EEABCECC3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AD422-865B-498E-AA59-C3266684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2D09B-D760-42D4-B138-5B414BF25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839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0BD8A-6CAE-4031-A4C6-B935906E6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AAD75-F87E-44BA-AB3F-E6C76EE80D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A30329-9322-4A10-BE50-2BE12672F9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B125DB-47ED-46EF-AA22-537222639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0FEF0-499B-462B-9CE5-1A1F635F36F5}" type="datetimeFigureOut">
              <a:rPr lang="en-US" smtClean="0"/>
              <a:t>3/27/23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0E514E-AB42-41B0-99B1-22CDC9B0E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AE810-0226-4148-B01F-79B53DF74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2D09B-D760-42D4-B138-5B414BF25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62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D46E6-F8B9-49AD-A7F2-56F11E75B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CBFEF-51D8-4716-B656-52185855B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259BE-26A9-443C-B395-7328F1EBE6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034F29-2B64-4D8D-8DB7-2210AEA254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92064-E78D-4C95-A427-73EEA4C7C2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9404E9-D41B-4A0F-BDF8-FB5136536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0FEF0-499B-462B-9CE5-1A1F635F36F5}" type="datetimeFigureOut">
              <a:rPr lang="en-US" smtClean="0"/>
              <a:t>3/27/23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D74E58-4A7D-48ED-A80A-5ADDF2DB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F06CD2-8C78-4C3F-B0E6-8682176A8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2D09B-D760-42D4-B138-5B414BF25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824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A37AA-C32D-46A9-9E2F-6592E0813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EE040-F304-4761-8D34-290346A21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0FEF0-499B-462B-9CE5-1A1F635F36F5}" type="datetimeFigureOut">
              <a:rPr lang="en-US" smtClean="0"/>
              <a:t>3/27/23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08DD8A-175E-4992-AE4B-0694CC011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DDF13A-52FB-4D03-977A-019850F2F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2D09B-D760-42D4-B138-5B414BF25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88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5761CD-8131-45DA-877A-CD5E4BD2A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0FEF0-499B-462B-9CE5-1A1F635F36F5}" type="datetimeFigureOut">
              <a:rPr lang="en-US" smtClean="0"/>
              <a:t>3/27/23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4F2E1E-5B35-44C4-93CD-C753B46A1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544C2-CF70-4397-ABFA-12681B6F5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2D09B-D760-42D4-B138-5B414BF25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896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017EB-2212-4AC4-9678-4C47B24A0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F3D00-B801-4267-926E-2350A82CA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F1C736-8822-42A4-9C01-BD0E7978C0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A1583-8DAB-4C75-B142-E85A5727A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0FEF0-499B-462B-9CE5-1A1F635F36F5}" type="datetimeFigureOut">
              <a:rPr lang="en-US" smtClean="0"/>
              <a:t>3/27/23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7534C5-9E44-4FFA-A172-CAF54EACD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0E001F-A5D7-4AC5-9213-6180F2369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2D09B-D760-42D4-B138-5B414BF25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129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D31AF-C452-4455-9102-4CAF8D34D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31736D-B6B3-4CFA-A340-02FF12F141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51A7D2-DF05-420F-8A42-863ACF9F1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D888CF-E149-43F0-B724-9BB2AF54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0FEF0-499B-462B-9CE5-1A1F635F36F5}" type="datetimeFigureOut">
              <a:rPr lang="en-US" smtClean="0"/>
              <a:t>3/27/23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84BEDC-D928-4228-A8EF-BBA50C545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3B2674-63A4-459E-9CEE-5BC2C033B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2D09B-D760-42D4-B138-5B414BF25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33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66F087-34C6-4B5F-9F91-5D181A0D7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4E5967-F4D2-4144-A758-335B7B8359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90730-C9CB-4E68-A27A-A029FA54AE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0FEF0-499B-462B-9CE5-1A1F635F36F5}" type="datetimeFigureOut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A0556-18B8-4388-B16F-8351C3C2A5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5A212-7338-4DC0-B93A-D6994F4244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22D09B-D760-42D4-B138-5B414BF25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431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2.png"/><Relationship Id="rId4" Type="http://schemas.microsoft.com/office/2007/relationships/hdphoto" Target="../media/hdphoto1.wdp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9.png"/><Relationship Id="rId7" Type="http://schemas.openxmlformats.org/officeDocument/2006/relationships/image" Target="../media/image34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microsoft.com/office/2007/relationships/hdphoto" Target="../media/hdphoto2.wdp"/><Relationship Id="rId7" Type="http://schemas.openxmlformats.org/officeDocument/2006/relationships/image" Target="../media/image42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10" Type="http://schemas.openxmlformats.org/officeDocument/2006/relationships/image" Target="../media/image46.png"/><Relationship Id="rId4" Type="http://schemas.openxmlformats.org/officeDocument/2006/relationships/image" Target="../media/image39.png"/><Relationship Id="rId9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2.png"/><Relationship Id="rId117" Type="http://schemas.openxmlformats.org/officeDocument/2006/relationships/image" Target="../media/image173.svg"/><Relationship Id="rId21" Type="http://schemas.openxmlformats.org/officeDocument/2006/relationships/image" Target="../media/image77.svg"/><Relationship Id="rId42" Type="http://schemas.openxmlformats.org/officeDocument/2006/relationships/image" Target="../media/image98.png"/><Relationship Id="rId47" Type="http://schemas.openxmlformats.org/officeDocument/2006/relationships/image" Target="../media/image103.svg"/><Relationship Id="rId63" Type="http://schemas.openxmlformats.org/officeDocument/2006/relationships/image" Target="../media/image119.svg"/><Relationship Id="rId68" Type="http://schemas.openxmlformats.org/officeDocument/2006/relationships/image" Target="../media/image124.png"/><Relationship Id="rId84" Type="http://schemas.openxmlformats.org/officeDocument/2006/relationships/image" Target="../media/image140.png"/><Relationship Id="rId89" Type="http://schemas.openxmlformats.org/officeDocument/2006/relationships/image" Target="../media/image145.svg"/><Relationship Id="rId112" Type="http://schemas.openxmlformats.org/officeDocument/2006/relationships/image" Target="../media/image168.png"/><Relationship Id="rId16" Type="http://schemas.openxmlformats.org/officeDocument/2006/relationships/image" Target="../media/image72.png"/><Relationship Id="rId107" Type="http://schemas.openxmlformats.org/officeDocument/2006/relationships/image" Target="../media/image163.svg"/><Relationship Id="rId11" Type="http://schemas.openxmlformats.org/officeDocument/2006/relationships/image" Target="../media/image67.svg"/><Relationship Id="rId32" Type="http://schemas.openxmlformats.org/officeDocument/2006/relationships/image" Target="../media/image88.png"/><Relationship Id="rId37" Type="http://schemas.openxmlformats.org/officeDocument/2006/relationships/image" Target="../media/image93.svg"/><Relationship Id="rId53" Type="http://schemas.openxmlformats.org/officeDocument/2006/relationships/image" Target="../media/image109.svg"/><Relationship Id="rId58" Type="http://schemas.openxmlformats.org/officeDocument/2006/relationships/image" Target="../media/image114.png"/><Relationship Id="rId74" Type="http://schemas.openxmlformats.org/officeDocument/2006/relationships/image" Target="../media/image130.png"/><Relationship Id="rId79" Type="http://schemas.openxmlformats.org/officeDocument/2006/relationships/image" Target="../media/image135.svg"/><Relationship Id="rId102" Type="http://schemas.openxmlformats.org/officeDocument/2006/relationships/image" Target="../media/image158.png"/><Relationship Id="rId5" Type="http://schemas.openxmlformats.org/officeDocument/2006/relationships/image" Target="../media/image61.svg"/><Relationship Id="rId90" Type="http://schemas.openxmlformats.org/officeDocument/2006/relationships/image" Target="../media/image146.png"/><Relationship Id="rId95" Type="http://schemas.openxmlformats.org/officeDocument/2006/relationships/image" Target="../media/image151.svg"/><Relationship Id="rId22" Type="http://schemas.openxmlformats.org/officeDocument/2006/relationships/image" Target="../media/image78.png"/><Relationship Id="rId27" Type="http://schemas.openxmlformats.org/officeDocument/2006/relationships/image" Target="../media/image83.svg"/><Relationship Id="rId43" Type="http://schemas.openxmlformats.org/officeDocument/2006/relationships/image" Target="../media/image99.svg"/><Relationship Id="rId48" Type="http://schemas.openxmlformats.org/officeDocument/2006/relationships/image" Target="../media/image104.png"/><Relationship Id="rId64" Type="http://schemas.openxmlformats.org/officeDocument/2006/relationships/image" Target="../media/image120.png"/><Relationship Id="rId69" Type="http://schemas.openxmlformats.org/officeDocument/2006/relationships/image" Target="../media/image125.svg"/><Relationship Id="rId113" Type="http://schemas.openxmlformats.org/officeDocument/2006/relationships/image" Target="../media/image169.svg"/><Relationship Id="rId80" Type="http://schemas.openxmlformats.org/officeDocument/2006/relationships/image" Target="../media/image136.png"/><Relationship Id="rId85" Type="http://schemas.openxmlformats.org/officeDocument/2006/relationships/image" Target="../media/image141.svg"/><Relationship Id="rId12" Type="http://schemas.openxmlformats.org/officeDocument/2006/relationships/image" Target="../media/image68.png"/><Relationship Id="rId17" Type="http://schemas.openxmlformats.org/officeDocument/2006/relationships/image" Target="../media/image73.svg"/><Relationship Id="rId33" Type="http://schemas.openxmlformats.org/officeDocument/2006/relationships/image" Target="../media/image89.svg"/><Relationship Id="rId38" Type="http://schemas.openxmlformats.org/officeDocument/2006/relationships/image" Target="../media/image94.png"/><Relationship Id="rId59" Type="http://schemas.openxmlformats.org/officeDocument/2006/relationships/image" Target="../media/image115.svg"/><Relationship Id="rId103" Type="http://schemas.openxmlformats.org/officeDocument/2006/relationships/image" Target="../media/image159.svg"/><Relationship Id="rId108" Type="http://schemas.openxmlformats.org/officeDocument/2006/relationships/image" Target="../media/image164.png"/><Relationship Id="rId54" Type="http://schemas.openxmlformats.org/officeDocument/2006/relationships/image" Target="../media/image110.png"/><Relationship Id="rId70" Type="http://schemas.openxmlformats.org/officeDocument/2006/relationships/image" Target="../media/image126.png"/><Relationship Id="rId75" Type="http://schemas.openxmlformats.org/officeDocument/2006/relationships/image" Target="../media/image131.svg"/><Relationship Id="rId91" Type="http://schemas.openxmlformats.org/officeDocument/2006/relationships/image" Target="../media/image147.svg"/><Relationship Id="rId96" Type="http://schemas.openxmlformats.org/officeDocument/2006/relationships/image" Target="../media/image15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23" Type="http://schemas.openxmlformats.org/officeDocument/2006/relationships/image" Target="../media/image79.svg"/><Relationship Id="rId28" Type="http://schemas.openxmlformats.org/officeDocument/2006/relationships/image" Target="../media/image84.png"/><Relationship Id="rId49" Type="http://schemas.openxmlformats.org/officeDocument/2006/relationships/image" Target="../media/image105.svg"/><Relationship Id="rId114" Type="http://schemas.openxmlformats.org/officeDocument/2006/relationships/image" Target="../media/image170.png"/><Relationship Id="rId10" Type="http://schemas.openxmlformats.org/officeDocument/2006/relationships/image" Target="../media/image66.png"/><Relationship Id="rId31" Type="http://schemas.openxmlformats.org/officeDocument/2006/relationships/image" Target="../media/image87.svg"/><Relationship Id="rId44" Type="http://schemas.openxmlformats.org/officeDocument/2006/relationships/image" Target="../media/image100.png"/><Relationship Id="rId52" Type="http://schemas.openxmlformats.org/officeDocument/2006/relationships/image" Target="../media/image108.png"/><Relationship Id="rId60" Type="http://schemas.openxmlformats.org/officeDocument/2006/relationships/image" Target="../media/image116.png"/><Relationship Id="rId65" Type="http://schemas.openxmlformats.org/officeDocument/2006/relationships/image" Target="../media/image121.svg"/><Relationship Id="rId73" Type="http://schemas.openxmlformats.org/officeDocument/2006/relationships/image" Target="../media/image129.svg"/><Relationship Id="rId78" Type="http://schemas.openxmlformats.org/officeDocument/2006/relationships/image" Target="../media/image134.png"/><Relationship Id="rId81" Type="http://schemas.openxmlformats.org/officeDocument/2006/relationships/image" Target="../media/image137.svg"/><Relationship Id="rId86" Type="http://schemas.openxmlformats.org/officeDocument/2006/relationships/image" Target="../media/image142.png"/><Relationship Id="rId94" Type="http://schemas.openxmlformats.org/officeDocument/2006/relationships/image" Target="../media/image150.png"/><Relationship Id="rId99" Type="http://schemas.openxmlformats.org/officeDocument/2006/relationships/image" Target="../media/image155.svg"/><Relationship Id="rId101" Type="http://schemas.openxmlformats.org/officeDocument/2006/relationships/image" Target="../media/image157.svg"/><Relationship Id="rId4" Type="http://schemas.openxmlformats.org/officeDocument/2006/relationships/image" Target="../media/image60.png"/><Relationship Id="rId9" Type="http://schemas.openxmlformats.org/officeDocument/2006/relationships/image" Target="../media/image65.svg"/><Relationship Id="rId13" Type="http://schemas.openxmlformats.org/officeDocument/2006/relationships/image" Target="../media/image69.svg"/><Relationship Id="rId18" Type="http://schemas.openxmlformats.org/officeDocument/2006/relationships/image" Target="../media/image74.png"/><Relationship Id="rId39" Type="http://schemas.openxmlformats.org/officeDocument/2006/relationships/image" Target="../media/image95.svg"/><Relationship Id="rId109" Type="http://schemas.openxmlformats.org/officeDocument/2006/relationships/image" Target="../media/image165.svg"/><Relationship Id="rId34" Type="http://schemas.openxmlformats.org/officeDocument/2006/relationships/image" Target="../media/image90.png"/><Relationship Id="rId50" Type="http://schemas.openxmlformats.org/officeDocument/2006/relationships/image" Target="../media/image106.png"/><Relationship Id="rId55" Type="http://schemas.openxmlformats.org/officeDocument/2006/relationships/image" Target="../media/image111.svg"/><Relationship Id="rId76" Type="http://schemas.openxmlformats.org/officeDocument/2006/relationships/image" Target="../media/image132.png"/><Relationship Id="rId97" Type="http://schemas.openxmlformats.org/officeDocument/2006/relationships/image" Target="../media/image153.svg"/><Relationship Id="rId104" Type="http://schemas.openxmlformats.org/officeDocument/2006/relationships/image" Target="../media/image160.png"/><Relationship Id="rId7" Type="http://schemas.openxmlformats.org/officeDocument/2006/relationships/image" Target="../media/image63.svg"/><Relationship Id="rId71" Type="http://schemas.openxmlformats.org/officeDocument/2006/relationships/image" Target="../media/image127.svg"/><Relationship Id="rId92" Type="http://schemas.openxmlformats.org/officeDocument/2006/relationships/image" Target="../media/image148.png"/><Relationship Id="rId2" Type="http://schemas.openxmlformats.org/officeDocument/2006/relationships/image" Target="../media/image58.png"/><Relationship Id="rId29" Type="http://schemas.openxmlformats.org/officeDocument/2006/relationships/image" Target="../media/image85.svg"/><Relationship Id="rId24" Type="http://schemas.openxmlformats.org/officeDocument/2006/relationships/image" Target="../media/image80.png"/><Relationship Id="rId40" Type="http://schemas.openxmlformats.org/officeDocument/2006/relationships/image" Target="../media/image96.png"/><Relationship Id="rId45" Type="http://schemas.openxmlformats.org/officeDocument/2006/relationships/image" Target="../media/image101.svg"/><Relationship Id="rId66" Type="http://schemas.openxmlformats.org/officeDocument/2006/relationships/image" Target="../media/image122.png"/><Relationship Id="rId87" Type="http://schemas.openxmlformats.org/officeDocument/2006/relationships/image" Target="../media/image143.svg"/><Relationship Id="rId110" Type="http://schemas.openxmlformats.org/officeDocument/2006/relationships/image" Target="../media/image166.png"/><Relationship Id="rId115" Type="http://schemas.openxmlformats.org/officeDocument/2006/relationships/image" Target="../media/image171.svg"/><Relationship Id="rId61" Type="http://schemas.openxmlformats.org/officeDocument/2006/relationships/image" Target="../media/image117.svg"/><Relationship Id="rId82" Type="http://schemas.openxmlformats.org/officeDocument/2006/relationships/image" Target="../media/image138.png"/><Relationship Id="rId19" Type="http://schemas.openxmlformats.org/officeDocument/2006/relationships/image" Target="../media/image75.svg"/><Relationship Id="rId14" Type="http://schemas.openxmlformats.org/officeDocument/2006/relationships/image" Target="../media/image70.png"/><Relationship Id="rId30" Type="http://schemas.openxmlformats.org/officeDocument/2006/relationships/image" Target="../media/image86.png"/><Relationship Id="rId35" Type="http://schemas.openxmlformats.org/officeDocument/2006/relationships/image" Target="../media/image91.svg"/><Relationship Id="rId56" Type="http://schemas.openxmlformats.org/officeDocument/2006/relationships/image" Target="../media/image112.png"/><Relationship Id="rId77" Type="http://schemas.openxmlformats.org/officeDocument/2006/relationships/image" Target="../media/image133.svg"/><Relationship Id="rId100" Type="http://schemas.openxmlformats.org/officeDocument/2006/relationships/image" Target="../media/image156.png"/><Relationship Id="rId105" Type="http://schemas.openxmlformats.org/officeDocument/2006/relationships/image" Target="../media/image161.svg"/><Relationship Id="rId8" Type="http://schemas.openxmlformats.org/officeDocument/2006/relationships/image" Target="../media/image64.png"/><Relationship Id="rId51" Type="http://schemas.openxmlformats.org/officeDocument/2006/relationships/image" Target="../media/image107.svg"/><Relationship Id="rId72" Type="http://schemas.openxmlformats.org/officeDocument/2006/relationships/image" Target="../media/image128.png"/><Relationship Id="rId93" Type="http://schemas.openxmlformats.org/officeDocument/2006/relationships/image" Target="../media/image149.svg"/><Relationship Id="rId98" Type="http://schemas.openxmlformats.org/officeDocument/2006/relationships/image" Target="../media/image154.png"/><Relationship Id="rId3" Type="http://schemas.openxmlformats.org/officeDocument/2006/relationships/image" Target="../media/image59.svg"/><Relationship Id="rId25" Type="http://schemas.openxmlformats.org/officeDocument/2006/relationships/image" Target="../media/image81.svg"/><Relationship Id="rId46" Type="http://schemas.openxmlformats.org/officeDocument/2006/relationships/image" Target="../media/image102.png"/><Relationship Id="rId67" Type="http://schemas.openxmlformats.org/officeDocument/2006/relationships/image" Target="../media/image123.svg"/><Relationship Id="rId116" Type="http://schemas.openxmlformats.org/officeDocument/2006/relationships/image" Target="../media/image172.png"/><Relationship Id="rId20" Type="http://schemas.openxmlformats.org/officeDocument/2006/relationships/image" Target="../media/image76.png"/><Relationship Id="rId41" Type="http://schemas.openxmlformats.org/officeDocument/2006/relationships/image" Target="../media/image97.svg"/><Relationship Id="rId62" Type="http://schemas.openxmlformats.org/officeDocument/2006/relationships/image" Target="../media/image118.png"/><Relationship Id="rId83" Type="http://schemas.openxmlformats.org/officeDocument/2006/relationships/image" Target="../media/image139.svg"/><Relationship Id="rId88" Type="http://schemas.openxmlformats.org/officeDocument/2006/relationships/image" Target="../media/image144.png"/><Relationship Id="rId111" Type="http://schemas.openxmlformats.org/officeDocument/2006/relationships/image" Target="../media/image167.svg"/><Relationship Id="rId15" Type="http://schemas.openxmlformats.org/officeDocument/2006/relationships/image" Target="../media/image71.svg"/><Relationship Id="rId36" Type="http://schemas.openxmlformats.org/officeDocument/2006/relationships/image" Target="../media/image92.png"/><Relationship Id="rId57" Type="http://schemas.openxmlformats.org/officeDocument/2006/relationships/image" Target="../media/image113.svg"/><Relationship Id="rId106" Type="http://schemas.openxmlformats.org/officeDocument/2006/relationships/image" Target="../media/image16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5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5.sv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5.sv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2.jpg"/><Relationship Id="rId7" Type="http://schemas.openxmlformats.org/officeDocument/2006/relationships/image" Target="../media/image13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959206C8-4EAF-4EEB-AB14-B8DB26E61C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10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1326E7-5612-4F7D-82DA-DEDBAB5A6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0" y="0"/>
            <a:ext cx="6604000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261F2F7-650E-4607-9E5F-3C8231995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8012052" y="-3613534"/>
            <a:ext cx="24408091" cy="137488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F0D08D-2468-421D-A59D-1A5C1206FC2A}"/>
              </a:ext>
            </a:extLst>
          </p:cNvPr>
          <p:cNvSpPr txBox="1"/>
          <p:nvPr/>
        </p:nvSpPr>
        <p:spPr>
          <a:xfrm>
            <a:off x="589084" y="687082"/>
            <a:ext cx="81065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200" dirty="0">
                <a:latin typeface="Nunito Sans ExtraLight" panose="00000300000000000000" pitchFamily="2" charset="0"/>
              </a:rPr>
              <a:t>PRESENTATION</a:t>
            </a:r>
          </a:p>
          <a:p>
            <a:r>
              <a:rPr lang="en-US" sz="4800" spc="200" dirty="0">
                <a:latin typeface="Nunito Sans ExtraLight" panose="00000300000000000000" pitchFamily="2" charset="0"/>
              </a:rPr>
              <a:t>TITLE</a:t>
            </a:r>
          </a:p>
        </p:txBody>
      </p:sp>
      <p:pic>
        <p:nvPicPr>
          <p:cNvPr id="10" name="Graphic 4">
            <a:extLst>
              <a:ext uri="{FF2B5EF4-FFF2-40B4-BE49-F238E27FC236}">
                <a16:creationId xmlns:a16="http://schemas.microsoft.com/office/drawing/2014/main" id="{C82D77A7-CCB8-4A7D-967D-E3AB593960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29080" y="5402921"/>
            <a:ext cx="1484936" cy="43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026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light&#10;&#10;Description automatically generated" hidden="1">
            <a:extLst>
              <a:ext uri="{FF2B5EF4-FFF2-40B4-BE49-F238E27FC236}">
                <a16:creationId xmlns:a16="http://schemas.microsoft.com/office/drawing/2014/main" id="{8DF61DA1-AD29-4A65-B5BD-B037DE5F7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9206C8-4EAF-4EEB-AB14-B8DB26E61C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10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light, colorful, sitting, lit&#10;&#10;Description automatically generated">
            <a:extLst>
              <a:ext uri="{FF2B5EF4-FFF2-40B4-BE49-F238E27FC236}">
                <a16:creationId xmlns:a16="http://schemas.microsoft.com/office/drawing/2014/main" id="{439BE646-1E9E-49CC-857A-B94BC6344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144" y="492706"/>
            <a:ext cx="10076033" cy="566776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CEE866A-600C-4E86-B2A5-D475DF56C3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0321" y="-48725"/>
            <a:ext cx="13333383" cy="72948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F0D08D-2468-421D-A59D-1A5C1206FC2A}"/>
              </a:ext>
            </a:extLst>
          </p:cNvPr>
          <p:cNvSpPr txBox="1"/>
          <p:nvPr/>
        </p:nvSpPr>
        <p:spPr>
          <a:xfrm>
            <a:off x="618424" y="687082"/>
            <a:ext cx="8106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600" dirty="0">
                <a:latin typeface="Nunito Sans ExtraLight" panose="00000300000000000000" pitchFamily="2" charset="0"/>
              </a:rPr>
              <a:t>Page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44FF70-8661-49D4-8238-3045301523B0}"/>
              </a:ext>
            </a:extLst>
          </p:cNvPr>
          <p:cNvSpPr txBox="1"/>
          <p:nvPr/>
        </p:nvSpPr>
        <p:spPr>
          <a:xfrm>
            <a:off x="647699" y="1897112"/>
            <a:ext cx="7043421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spc="300" dirty="0">
                <a:latin typeface="Nunito Sans ExtraLight" panose="00000300000000000000" pitchFamily="2" charset="0"/>
              </a:rPr>
              <a:t>Lorem ipsum dolor </a:t>
            </a:r>
            <a:r>
              <a:rPr lang="en-US" sz="2400" spc="300" dirty="0" err="1">
                <a:latin typeface="Nunito Sans ExtraLight" panose="00000300000000000000" pitchFamily="2" charset="0"/>
              </a:rPr>
              <a:t>amet</a:t>
            </a:r>
            <a:r>
              <a:rPr lang="en-US" sz="2400" spc="300" dirty="0">
                <a:latin typeface="Nunito Sans ExtraLight" panose="00000300000000000000" pitchFamily="2" charset="0"/>
              </a:rPr>
              <a:t>, consectetur </a:t>
            </a:r>
            <a:r>
              <a:rPr lang="en-US" sz="2400" spc="300" dirty="0" err="1">
                <a:latin typeface="Nunito Sans ExtraLight" panose="00000300000000000000" pitchFamily="2" charset="0"/>
              </a:rPr>
              <a:t>adipiscing</a:t>
            </a:r>
            <a:r>
              <a:rPr lang="en-US" sz="2400" spc="300" dirty="0"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latin typeface="Nunito Sans ExtraLight" panose="00000300000000000000" pitchFamily="2" charset="0"/>
              </a:rPr>
              <a:t>elit</a:t>
            </a:r>
            <a:r>
              <a:rPr lang="en-US" sz="2400" spc="300" dirty="0">
                <a:latin typeface="Nunito Sans ExtraLight" panose="00000300000000000000" pitchFamily="2" charset="0"/>
              </a:rPr>
              <a:t>, sed do </a:t>
            </a:r>
            <a:r>
              <a:rPr lang="en-US" sz="2400" spc="300" dirty="0" err="1">
                <a:latin typeface="Nunito Sans ExtraLight" panose="00000300000000000000" pitchFamily="2" charset="0"/>
              </a:rPr>
              <a:t>eiusmod</a:t>
            </a:r>
            <a:r>
              <a:rPr lang="en-US" sz="2400" spc="300" dirty="0"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latin typeface="Nunito Sans ExtraLight" panose="00000300000000000000" pitchFamily="2" charset="0"/>
              </a:rPr>
              <a:t>tempor</a:t>
            </a:r>
            <a:r>
              <a:rPr lang="en-US" sz="2400" spc="300" dirty="0"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latin typeface="Nunito Sans ExtraLight" panose="00000300000000000000" pitchFamily="2" charset="0"/>
              </a:rPr>
              <a:t>incididunt</a:t>
            </a:r>
            <a:r>
              <a:rPr lang="en-US" sz="2400" spc="300" dirty="0"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latin typeface="Nunito Sans ExtraLight" panose="00000300000000000000" pitchFamily="2" charset="0"/>
              </a:rPr>
              <a:t>ut</a:t>
            </a:r>
            <a:r>
              <a:rPr lang="en-US" sz="2400" spc="300" dirty="0"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latin typeface="Nunito Sans ExtraLight" panose="00000300000000000000" pitchFamily="2" charset="0"/>
              </a:rPr>
              <a:t>labore</a:t>
            </a:r>
            <a:r>
              <a:rPr lang="en-US" sz="2400" spc="300" dirty="0">
                <a:latin typeface="Nunito Sans ExtraLight" panose="00000300000000000000" pitchFamily="2" charset="0"/>
              </a:rPr>
              <a:t> et dolore magna </a:t>
            </a:r>
            <a:r>
              <a:rPr lang="en-US" sz="2400" spc="300" dirty="0" err="1">
                <a:latin typeface="Nunito Sans ExtraLight" panose="00000300000000000000" pitchFamily="2" charset="0"/>
              </a:rPr>
              <a:t>aliqua</a:t>
            </a:r>
            <a:r>
              <a:rPr lang="en-US" sz="2400" spc="300" dirty="0">
                <a:latin typeface="Nunito Sans ExtraLight" panose="00000300000000000000" pitchFamily="2" charset="0"/>
              </a:rPr>
              <a:t>. </a:t>
            </a:r>
            <a:r>
              <a:rPr lang="en-US" sz="2400" spc="300" dirty="0" err="1">
                <a:latin typeface="Nunito Sans ExtraLight" panose="00000300000000000000" pitchFamily="2" charset="0"/>
              </a:rPr>
              <a:t>Quis</a:t>
            </a:r>
            <a:r>
              <a:rPr lang="en-US" sz="2400" spc="300" dirty="0">
                <a:latin typeface="Nunito Sans ExtraLight" panose="00000300000000000000" pitchFamily="2" charset="0"/>
              </a:rPr>
              <a:t> ipsum </a:t>
            </a:r>
            <a:r>
              <a:rPr lang="en-US" sz="2400" spc="300" dirty="0" err="1">
                <a:latin typeface="Nunito Sans ExtraLight" panose="00000300000000000000" pitchFamily="2" charset="0"/>
              </a:rPr>
              <a:t>suspendie</a:t>
            </a:r>
            <a:r>
              <a:rPr lang="en-US" sz="2400" spc="300" dirty="0"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latin typeface="Nunito Sans ExtraLight" panose="00000300000000000000" pitchFamily="2" charset="0"/>
              </a:rPr>
              <a:t>ultrices</a:t>
            </a:r>
            <a:r>
              <a:rPr lang="en-US" sz="2400" spc="300" dirty="0">
                <a:latin typeface="Nunito Sans ExtraLight" panose="00000300000000000000" pitchFamily="2" charset="0"/>
              </a:rPr>
              <a:t> gravida. </a:t>
            </a:r>
            <a:r>
              <a:rPr lang="en-US" sz="2400" spc="300" dirty="0" err="1">
                <a:latin typeface="Nunito Sans ExtraLight" panose="00000300000000000000" pitchFamily="2" charset="0"/>
              </a:rPr>
              <a:t>Risus</a:t>
            </a:r>
            <a:r>
              <a:rPr lang="en-US" sz="2400" spc="300" dirty="0"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latin typeface="Nunito Sans ExtraLight" panose="00000300000000000000" pitchFamily="2" charset="0"/>
              </a:rPr>
              <a:t>commodo</a:t>
            </a:r>
            <a:r>
              <a:rPr lang="en-US" sz="2400" spc="300" dirty="0"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latin typeface="Nunito Sans ExtraLight" panose="00000300000000000000" pitchFamily="2" charset="0"/>
              </a:rPr>
              <a:t>viverra</a:t>
            </a:r>
            <a:r>
              <a:rPr lang="en-US" sz="2400" spc="300" dirty="0"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latin typeface="Nunito Sans ExtraLight" panose="00000300000000000000" pitchFamily="2" charset="0"/>
              </a:rPr>
              <a:t>maecenas</a:t>
            </a:r>
            <a:r>
              <a:rPr lang="en-US" sz="2400" spc="300" dirty="0"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latin typeface="Nunito Sans ExtraLight" panose="00000300000000000000" pitchFamily="2" charset="0"/>
              </a:rPr>
              <a:t>accumsan</a:t>
            </a:r>
            <a:r>
              <a:rPr lang="en-US" sz="2400" spc="300" dirty="0"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latin typeface="Nunito Sans ExtraLight" panose="00000300000000000000" pitchFamily="2" charset="0"/>
              </a:rPr>
              <a:t>lacus</a:t>
            </a:r>
            <a:r>
              <a:rPr lang="en-US" sz="2400" spc="300" dirty="0">
                <a:latin typeface="Nunito Sans ExtraLight" panose="000003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7573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light&#10;&#10;Description automatically generated" hidden="1">
            <a:extLst>
              <a:ext uri="{FF2B5EF4-FFF2-40B4-BE49-F238E27FC236}">
                <a16:creationId xmlns:a16="http://schemas.microsoft.com/office/drawing/2014/main" id="{8DF61DA1-AD29-4A65-B5BD-B037DE5F7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9206C8-4EAF-4EEB-AB14-B8DB26E61C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10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light, colorful, sitting, lit&#10;&#10;Description automatically generated">
            <a:extLst>
              <a:ext uri="{FF2B5EF4-FFF2-40B4-BE49-F238E27FC236}">
                <a16:creationId xmlns:a16="http://schemas.microsoft.com/office/drawing/2014/main" id="{439BE646-1E9E-49CC-857A-B94BC6344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144" y="595116"/>
            <a:ext cx="10076033" cy="566776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15CA225-C8BF-42C1-8169-88B96F28BAE3}"/>
              </a:ext>
            </a:extLst>
          </p:cNvPr>
          <p:cNvSpPr/>
          <p:nvPr/>
        </p:nvSpPr>
        <p:spPr>
          <a:xfrm rot="900000">
            <a:off x="13456251" y="-988954"/>
            <a:ext cx="14041464" cy="11213023"/>
          </a:xfrm>
          <a:prstGeom prst="rect">
            <a:avLst/>
          </a:prstGeom>
          <a:solidFill>
            <a:srgbClr val="0B1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CEE866A-600C-4E86-B2A5-D475DF56C3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0321" y="17110"/>
            <a:ext cx="13333383" cy="72948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F0D08D-2468-421D-A59D-1A5C1206FC2A}"/>
              </a:ext>
            </a:extLst>
          </p:cNvPr>
          <p:cNvSpPr txBox="1"/>
          <p:nvPr/>
        </p:nvSpPr>
        <p:spPr>
          <a:xfrm>
            <a:off x="618424" y="687082"/>
            <a:ext cx="8106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6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Page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44FF70-8661-49D4-8238-3045301523B0}"/>
              </a:ext>
            </a:extLst>
          </p:cNvPr>
          <p:cNvSpPr txBox="1"/>
          <p:nvPr/>
        </p:nvSpPr>
        <p:spPr>
          <a:xfrm>
            <a:off x="647699" y="1897112"/>
            <a:ext cx="7043421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spc="3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Lorem ipsum dolor </a:t>
            </a:r>
            <a:r>
              <a:rPr lang="en-US" sz="2400" spc="300" dirty="0" err="1">
                <a:solidFill>
                  <a:srgbClr val="00F8FF"/>
                </a:solidFill>
                <a:latin typeface="Nunito Sans ExtraLight" panose="00000300000000000000" pitchFamily="2" charset="0"/>
              </a:rPr>
              <a:t>amet</a:t>
            </a:r>
            <a:r>
              <a:rPr lang="en-US" sz="2400" spc="3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, consectetur </a:t>
            </a:r>
            <a:r>
              <a:rPr lang="en-US" sz="2400" spc="300" dirty="0" err="1">
                <a:solidFill>
                  <a:srgbClr val="00F8FF"/>
                </a:solidFill>
                <a:latin typeface="Nunito Sans ExtraLight" panose="00000300000000000000" pitchFamily="2" charset="0"/>
              </a:rPr>
              <a:t>adipiscing</a:t>
            </a:r>
            <a:r>
              <a:rPr lang="en-US" sz="2400" spc="3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solidFill>
                  <a:srgbClr val="00F8FF"/>
                </a:solidFill>
                <a:latin typeface="Nunito Sans ExtraLight" panose="00000300000000000000" pitchFamily="2" charset="0"/>
              </a:rPr>
              <a:t>elit</a:t>
            </a:r>
            <a:r>
              <a:rPr lang="en-US" sz="2400" spc="3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, sed do </a:t>
            </a:r>
            <a:r>
              <a:rPr lang="en-US" sz="2400" spc="300" dirty="0" err="1">
                <a:solidFill>
                  <a:srgbClr val="00F8FF"/>
                </a:solidFill>
                <a:latin typeface="Nunito Sans ExtraLight" panose="00000300000000000000" pitchFamily="2" charset="0"/>
              </a:rPr>
              <a:t>eiusmod</a:t>
            </a:r>
            <a:r>
              <a:rPr lang="en-US" sz="2400" spc="3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solidFill>
                  <a:srgbClr val="00F8FF"/>
                </a:solidFill>
                <a:latin typeface="Nunito Sans ExtraLight" panose="00000300000000000000" pitchFamily="2" charset="0"/>
              </a:rPr>
              <a:t>tempor</a:t>
            </a:r>
            <a:r>
              <a:rPr lang="en-US" sz="2400" spc="3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solidFill>
                  <a:srgbClr val="00F8FF"/>
                </a:solidFill>
                <a:latin typeface="Nunito Sans ExtraLight" panose="00000300000000000000" pitchFamily="2" charset="0"/>
              </a:rPr>
              <a:t>incididunt</a:t>
            </a:r>
            <a:r>
              <a:rPr lang="en-US" sz="2400" spc="3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solidFill>
                  <a:srgbClr val="00F8FF"/>
                </a:solidFill>
                <a:latin typeface="Nunito Sans ExtraLight" panose="00000300000000000000" pitchFamily="2" charset="0"/>
              </a:rPr>
              <a:t>ut</a:t>
            </a:r>
            <a:r>
              <a:rPr lang="en-US" sz="2400" spc="3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solidFill>
                  <a:srgbClr val="00F8FF"/>
                </a:solidFill>
                <a:latin typeface="Nunito Sans ExtraLight" panose="00000300000000000000" pitchFamily="2" charset="0"/>
              </a:rPr>
              <a:t>labore</a:t>
            </a:r>
            <a:r>
              <a:rPr lang="en-US" sz="2400" spc="3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 et dolore magna </a:t>
            </a:r>
            <a:r>
              <a:rPr lang="en-US" sz="2400" spc="300" dirty="0" err="1">
                <a:solidFill>
                  <a:srgbClr val="00F8FF"/>
                </a:solidFill>
                <a:latin typeface="Nunito Sans ExtraLight" panose="00000300000000000000" pitchFamily="2" charset="0"/>
              </a:rPr>
              <a:t>aliqua</a:t>
            </a:r>
            <a:r>
              <a:rPr lang="en-US" sz="2400" spc="3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. </a:t>
            </a:r>
            <a:r>
              <a:rPr lang="en-US" sz="2400" spc="300" dirty="0" err="1">
                <a:solidFill>
                  <a:srgbClr val="00F8FF"/>
                </a:solidFill>
                <a:latin typeface="Nunito Sans ExtraLight" panose="00000300000000000000" pitchFamily="2" charset="0"/>
              </a:rPr>
              <a:t>Quis</a:t>
            </a:r>
            <a:r>
              <a:rPr lang="en-US" sz="2400" spc="3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 ipsum </a:t>
            </a:r>
            <a:r>
              <a:rPr lang="en-US" sz="2400" spc="300" dirty="0" err="1">
                <a:solidFill>
                  <a:srgbClr val="00F8FF"/>
                </a:solidFill>
                <a:latin typeface="Nunito Sans ExtraLight" panose="00000300000000000000" pitchFamily="2" charset="0"/>
              </a:rPr>
              <a:t>suspendie</a:t>
            </a:r>
            <a:r>
              <a:rPr lang="en-US" sz="2400" spc="3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solidFill>
                  <a:srgbClr val="00F8FF"/>
                </a:solidFill>
                <a:latin typeface="Nunito Sans ExtraLight" panose="00000300000000000000" pitchFamily="2" charset="0"/>
              </a:rPr>
              <a:t>ultrices</a:t>
            </a:r>
            <a:r>
              <a:rPr lang="en-US" sz="2400" spc="3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 gravida. </a:t>
            </a:r>
            <a:r>
              <a:rPr lang="en-US" sz="2400" spc="300" dirty="0" err="1">
                <a:solidFill>
                  <a:srgbClr val="00F8FF"/>
                </a:solidFill>
                <a:latin typeface="Nunito Sans ExtraLight" panose="00000300000000000000" pitchFamily="2" charset="0"/>
              </a:rPr>
              <a:t>Risus</a:t>
            </a:r>
            <a:r>
              <a:rPr lang="en-US" sz="2400" spc="3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solidFill>
                  <a:srgbClr val="00F8FF"/>
                </a:solidFill>
                <a:latin typeface="Nunito Sans ExtraLight" panose="00000300000000000000" pitchFamily="2" charset="0"/>
              </a:rPr>
              <a:t>commodo</a:t>
            </a:r>
            <a:r>
              <a:rPr lang="en-US" sz="2400" spc="3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solidFill>
                  <a:srgbClr val="00F8FF"/>
                </a:solidFill>
                <a:latin typeface="Nunito Sans ExtraLight" panose="00000300000000000000" pitchFamily="2" charset="0"/>
              </a:rPr>
              <a:t>viverra</a:t>
            </a:r>
            <a:r>
              <a:rPr lang="en-US" sz="2400" spc="3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solidFill>
                  <a:srgbClr val="00F8FF"/>
                </a:solidFill>
                <a:latin typeface="Nunito Sans ExtraLight" panose="00000300000000000000" pitchFamily="2" charset="0"/>
              </a:rPr>
              <a:t>maecenas</a:t>
            </a:r>
            <a:r>
              <a:rPr lang="en-US" sz="2400" spc="3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solidFill>
                  <a:srgbClr val="00F8FF"/>
                </a:solidFill>
                <a:latin typeface="Nunito Sans ExtraLight" panose="00000300000000000000" pitchFamily="2" charset="0"/>
              </a:rPr>
              <a:t>accumsan</a:t>
            </a:r>
            <a:r>
              <a:rPr lang="en-US" sz="2400" spc="3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solidFill>
                  <a:srgbClr val="00F8FF"/>
                </a:solidFill>
                <a:latin typeface="Nunito Sans ExtraLight" panose="00000300000000000000" pitchFamily="2" charset="0"/>
              </a:rPr>
              <a:t>lacus</a:t>
            </a:r>
            <a:r>
              <a:rPr lang="en-US" sz="2400" spc="3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6331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light&#10;&#10;Description automatically generated" hidden="1">
            <a:extLst>
              <a:ext uri="{FF2B5EF4-FFF2-40B4-BE49-F238E27FC236}">
                <a16:creationId xmlns:a16="http://schemas.microsoft.com/office/drawing/2014/main" id="{8DF61DA1-AD29-4A65-B5BD-B037DE5F7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9206C8-4EAF-4EEB-AB14-B8DB26E61C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10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light, colorful, sitting, lit&#10;&#10;Description automatically generated">
            <a:extLst>
              <a:ext uri="{FF2B5EF4-FFF2-40B4-BE49-F238E27FC236}">
                <a16:creationId xmlns:a16="http://schemas.microsoft.com/office/drawing/2014/main" id="{439BE646-1E9E-49CC-857A-B94BC6344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2021" y="-1"/>
            <a:ext cx="12192000" cy="6858000"/>
          </a:xfrm>
          <a:prstGeom prst="rect">
            <a:avLst/>
          </a:prstGeom>
          <a:solidFill>
            <a:schemeClr val="tx1">
              <a:alpha val="21000"/>
            </a:schemeClr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EB30EE9-FBC9-47F6-B5A1-4CD3457EABE0}"/>
              </a:ext>
            </a:extLst>
          </p:cNvPr>
          <p:cNvSpPr/>
          <p:nvPr/>
        </p:nvSpPr>
        <p:spPr>
          <a:xfrm rot="900000">
            <a:off x="3541924" y="-988954"/>
            <a:ext cx="14041464" cy="11213023"/>
          </a:xfrm>
          <a:prstGeom prst="rect">
            <a:avLst/>
          </a:prstGeom>
          <a:solidFill>
            <a:srgbClr val="0B1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CEE866A-600C-4E86-B2A5-D475DF56C3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9878706" y="-5293896"/>
            <a:ext cx="31007302" cy="169645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A9F630-7DFF-421E-97C5-854C2F3AC8BB}"/>
              </a:ext>
            </a:extLst>
          </p:cNvPr>
          <p:cNvSpPr txBox="1"/>
          <p:nvPr/>
        </p:nvSpPr>
        <p:spPr>
          <a:xfrm>
            <a:off x="4662509" y="2065501"/>
            <a:ext cx="7422202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 fontAlgn="ctr">
              <a:spcAft>
                <a:spcPts val="4000"/>
              </a:spcAft>
              <a:buSzPct val="250000"/>
              <a:buBlip>
                <a:blip r:embed="rId7"/>
              </a:buBlip>
            </a:pPr>
            <a:r>
              <a:rPr lang="en-US" sz="2400" spc="3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Lorem ipsum dolor </a:t>
            </a:r>
            <a:r>
              <a:rPr lang="en-US" sz="2400" spc="300" dirty="0" err="1">
                <a:solidFill>
                  <a:srgbClr val="00F8FF"/>
                </a:solidFill>
                <a:latin typeface="Nunito Sans ExtraLight" panose="00000300000000000000" pitchFamily="2" charset="0"/>
              </a:rPr>
              <a:t>amet</a:t>
            </a:r>
            <a:endParaRPr lang="en-US" sz="2400" spc="300" dirty="0">
              <a:solidFill>
                <a:srgbClr val="00F8FF"/>
              </a:solidFill>
              <a:latin typeface="Nunito Sans ExtraLight" panose="00000300000000000000" pitchFamily="2" charset="0"/>
            </a:endParaRPr>
          </a:p>
          <a:p>
            <a:pPr marL="914400" indent="-914400" fontAlgn="ctr">
              <a:spcAft>
                <a:spcPts val="4000"/>
              </a:spcAft>
              <a:buSzPct val="250000"/>
              <a:buBlip>
                <a:blip r:embed="rId8"/>
              </a:buBlip>
            </a:pPr>
            <a:r>
              <a:rPr lang="en-US" sz="2400" spc="300" dirty="0" err="1">
                <a:solidFill>
                  <a:srgbClr val="00F8FF"/>
                </a:solidFill>
                <a:latin typeface="Nunito Sans ExtraLight" panose="00000300000000000000" pitchFamily="2" charset="0"/>
              </a:rPr>
              <a:t>Consectetur</a:t>
            </a:r>
            <a:r>
              <a:rPr lang="en-US" sz="2400" spc="3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solidFill>
                  <a:srgbClr val="00F8FF"/>
                </a:solidFill>
                <a:latin typeface="Nunito Sans ExtraLight" panose="00000300000000000000" pitchFamily="2" charset="0"/>
              </a:rPr>
              <a:t>adipiscing</a:t>
            </a:r>
            <a:r>
              <a:rPr lang="en-US" sz="2400" spc="3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solidFill>
                  <a:srgbClr val="00F8FF"/>
                </a:solidFill>
                <a:latin typeface="Nunito Sans ExtraLight" panose="00000300000000000000" pitchFamily="2" charset="0"/>
              </a:rPr>
              <a:t>elit</a:t>
            </a:r>
            <a:r>
              <a:rPr lang="en-US" sz="2400" spc="3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, sed do </a:t>
            </a:r>
          </a:p>
          <a:p>
            <a:pPr marL="914400" indent="-914400" fontAlgn="ctr">
              <a:spcAft>
                <a:spcPts val="4000"/>
              </a:spcAft>
              <a:buSzPct val="250000"/>
              <a:buBlip>
                <a:blip r:embed="rId9"/>
              </a:buBlip>
            </a:pPr>
            <a:r>
              <a:rPr lang="en-US" sz="2400" spc="300" dirty="0" err="1">
                <a:solidFill>
                  <a:srgbClr val="00F8FF"/>
                </a:solidFill>
                <a:latin typeface="Nunito Sans ExtraLight" panose="00000300000000000000" pitchFamily="2" charset="0"/>
              </a:rPr>
              <a:t>Eiusmod</a:t>
            </a:r>
            <a:r>
              <a:rPr lang="en-US" sz="2400" spc="3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solidFill>
                  <a:srgbClr val="00F8FF"/>
                </a:solidFill>
                <a:latin typeface="Nunito Sans ExtraLight" panose="00000300000000000000" pitchFamily="2" charset="0"/>
              </a:rPr>
              <a:t>tempor</a:t>
            </a:r>
            <a:r>
              <a:rPr lang="en-US" sz="2400" spc="3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solidFill>
                  <a:srgbClr val="00F8FF"/>
                </a:solidFill>
                <a:latin typeface="Nunito Sans ExtraLight" panose="00000300000000000000" pitchFamily="2" charset="0"/>
              </a:rPr>
              <a:t>incididunt</a:t>
            </a:r>
            <a:r>
              <a:rPr lang="en-US" sz="2400" spc="3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solidFill>
                  <a:srgbClr val="00F8FF"/>
                </a:solidFill>
                <a:latin typeface="Nunito Sans ExtraLight" panose="00000300000000000000" pitchFamily="2" charset="0"/>
              </a:rPr>
              <a:t>ut</a:t>
            </a:r>
            <a:r>
              <a:rPr lang="en-US" sz="2400" spc="3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solidFill>
                  <a:srgbClr val="00F8FF"/>
                </a:solidFill>
                <a:latin typeface="Nunito Sans ExtraLight" panose="00000300000000000000" pitchFamily="2" charset="0"/>
              </a:rPr>
              <a:t>labore</a:t>
            </a:r>
            <a:r>
              <a:rPr lang="en-US" sz="2400" spc="3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 et dolore magna </a:t>
            </a:r>
            <a:r>
              <a:rPr lang="en-US" sz="2400" spc="300" dirty="0" err="1">
                <a:solidFill>
                  <a:srgbClr val="00F8FF"/>
                </a:solidFill>
                <a:latin typeface="Nunito Sans ExtraLight" panose="00000300000000000000" pitchFamily="2" charset="0"/>
              </a:rPr>
              <a:t>aliqua</a:t>
            </a:r>
            <a:r>
              <a:rPr lang="en-US" sz="2400" spc="3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. </a:t>
            </a:r>
          </a:p>
          <a:p>
            <a:pPr marL="914400" indent="-914400" fontAlgn="ctr">
              <a:spcAft>
                <a:spcPts val="4000"/>
              </a:spcAft>
              <a:buSzPct val="250000"/>
              <a:buBlip>
                <a:blip r:embed="rId10"/>
              </a:buBlip>
            </a:pPr>
            <a:r>
              <a:rPr lang="en-US" sz="2400" spc="300" dirty="0" err="1">
                <a:solidFill>
                  <a:srgbClr val="00F8FF"/>
                </a:solidFill>
                <a:latin typeface="Nunito Sans ExtraLight" panose="00000300000000000000" pitchFamily="2" charset="0"/>
              </a:rPr>
              <a:t>Quis</a:t>
            </a:r>
            <a:r>
              <a:rPr lang="en-US" sz="2400" spc="3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 ipsum </a:t>
            </a:r>
            <a:r>
              <a:rPr lang="en-US" sz="2400" spc="300" dirty="0" err="1">
                <a:solidFill>
                  <a:srgbClr val="00F8FF"/>
                </a:solidFill>
                <a:latin typeface="Nunito Sans ExtraLight" panose="00000300000000000000" pitchFamily="2" charset="0"/>
              </a:rPr>
              <a:t>suspendie</a:t>
            </a:r>
            <a:r>
              <a:rPr lang="en-US" sz="2400" spc="3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solidFill>
                  <a:srgbClr val="00F8FF"/>
                </a:solidFill>
                <a:latin typeface="Nunito Sans ExtraLight" panose="00000300000000000000" pitchFamily="2" charset="0"/>
              </a:rPr>
              <a:t>ultrices</a:t>
            </a:r>
            <a:r>
              <a:rPr lang="en-US" sz="2400" spc="3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 gravida.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A5A2C5-F552-41AF-8228-28EF4D98BE2E}"/>
              </a:ext>
            </a:extLst>
          </p:cNvPr>
          <p:cNvSpPr txBox="1"/>
          <p:nvPr/>
        </p:nvSpPr>
        <p:spPr>
          <a:xfrm>
            <a:off x="4662509" y="687082"/>
            <a:ext cx="8106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6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Page title2</a:t>
            </a:r>
          </a:p>
        </p:txBody>
      </p:sp>
    </p:spTree>
    <p:extLst>
      <p:ext uri="{BB962C8B-B14F-4D97-AF65-F5344CB8AC3E}">
        <p14:creationId xmlns:p14="http://schemas.microsoft.com/office/powerpoint/2010/main" val="7334736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C5C71A3-923E-4A71-A371-EFC0ACDC9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5134" y="-43521"/>
            <a:ext cx="6510223" cy="6962838"/>
          </a:xfrm>
          <a:prstGeom prst="rect">
            <a:avLst/>
          </a:prstGeom>
        </p:spPr>
      </p:pic>
      <p:sp>
        <p:nvSpPr>
          <p:cNvPr id="13" name="Rectangle 11" hidden="1">
            <a:extLst>
              <a:ext uri="{FF2B5EF4-FFF2-40B4-BE49-F238E27FC236}">
                <a16:creationId xmlns:a16="http://schemas.microsoft.com/office/drawing/2014/main" id="{A598C0DD-9FBF-47A3-B000-3EB4A2E03585}"/>
              </a:ext>
            </a:extLst>
          </p:cNvPr>
          <p:cNvSpPr/>
          <p:nvPr/>
        </p:nvSpPr>
        <p:spPr>
          <a:xfrm flipV="1">
            <a:off x="0" y="0"/>
            <a:ext cx="12681526" cy="6858001"/>
          </a:xfrm>
          <a:custGeom>
            <a:avLst/>
            <a:gdLst>
              <a:gd name="connsiteX0" fmla="*/ 0 w 10457218"/>
              <a:gd name="connsiteY0" fmla="*/ 0 h 7365820"/>
              <a:gd name="connsiteX1" fmla="*/ 10457218 w 10457218"/>
              <a:gd name="connsiteY1" fmla="*/ 0 h 7365820"/>
              <a:gd name="connsiteX2" fmla="*/ 10457218 w 10457218"/>
              <a:gd name="connsiteY2" fmla="*/ 7365820 h 7365820"/>
              <a:gd name="connsiteX3" fmla="*/ 0 w 10457218"/>
              <a:gd name="connsiteY3" fmla="*/ 7365820 h 7365820"/>
              <a:gd name="connsiteX4" fmla="*/ 0 w 10457218"/>
              <a:gd name="connsiteY4" fmla="*/ 0 h 7365820"/>
              <a:gd name="connsiteX0" fmla="*/ 0 w 10457218"/>
              <a:gd name="connsiteY0" fmla="*/ 0 h 7365820"/>
              <a:gd name="connsiteX1" fmla="*/ 10457218 w 10457218"/>
              <a:gd name="connsiteY1" fmla="*/ 0 h 7365820"/>
              <a:gd name="connsiteX2" fmla="*/ 10457218 w 10457218"/>
              <a:gd name="connsiteY2" fmla="*/ 7365820 h 7365820"/>
              <a:gd name="connsiteX3" fmla="*/ 0 w 10457218"/>
              <a:gd name="connsiteY3" fmla="*/ 7365820 h 7365820"/>
              <a:gd name="connsiteX4" fmla="*/ 0 w 10457218"/>
              <a:gd name="connsiteY4" fmla="*/ 0 h 7365820"/>
              <a:gd name="connsiteX0" fmla="*/ 0 w 12414807"/>
              <a:gd name="connsiteY0" fmla="*/ 0 h 7385138"/>
              <a:gd name="connsiteX1" fmla="*/ 10457218 w 12414807"/>
              <a:gd name="connsiteY1" fmla="*/ 0 h 7385138"/>
              <a:gd name="connsiteX2" fmla="*/ 12414807 w 12414807"/>
              <a:gd name="connsiteY2" fmla="*/ 7385138 h 7385138"/>
              <a:gd name="connsiteX3" fmla="*/ 0 w 12414807"/>
              <a:gd name="connsiteY3" fmla="*/ 7365820 h 7385138"/>
              <a:gd name="connsiteX4" fmla="*/ 0 w 12414807"/>
              <a:gd name="connsiteY4" fmla="*/ 0 h 7385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4807" h="7385138">
                <a:moveTo>
                  <a:pt x="0" y="0"/>
                </a:moveTo>
                <a:lnTo>
                  <a:pt x="10457218" y="0"/>
                </a:lnTo>
                <a:lnTo>
                  <a:pt x="12414807" y="7385138"/>
                </a:lnTo>
                <a:lnTo>
                  <a:pt x="0" y="73658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56EDDE-6164-4CC8-9723-38417B8304BE}"/>
              </a:ext>
            </a:extLst>
          </p:cNvPr>
          <p:cNvSpPr txBox="1"/>
          <p:nvPr/>
        </p:nvSpPr>
        <p:spPr>
          <a:xfrm>
            <a:off x="673775" y="1985035"/>
            <a:ext cx="7751886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8640" indent="-548640">
              <a:lnSpc>
                <a:spcPct val="150000"/>
              </a:lnSpc>
              <a:buSzPct val="10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400" spc="300" dirty="0">
                <a:latin typeface="Nunito Sans ExtraLight" panose="00000300000000000000" pitchFamily="2" charset="0"/>
              </a:rPr>
              <a:t>Lorem ipsum dolor </a:t>
            </a:r>
            <a:r>
              <a:rPr lang="en-US" sz="2400" spc="300" dirty="0" err="1">
                <a:latin typeface="Nunito Sans ExtraLight" panose="00000300000000000000" pitchFamily="2" charset="0"/>
              </a:rPr>
              <a:t>amet</a:t>
            </a:r>
            <a:endParaRPr lang="en-US" sz="2400" spc="300" dirty="0">
              <a:latin typeface="Nunito Sans ExtraLight" panose="00000300000000000000" pitchFamily="2" charset="0"/>
            </a:endParaRPr>
          </a:p>
          <a:p>
            <a:pPr marL="548640" indent="-548640">
              <a:lnSpc>
                <a:spcPct val="150000"/>
              </a:lnSpc>
              <a:buSzPct val="10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400" spc="300" dirty="0" err="1">
                <a:latin typeface="Nunito Sans ExtraLight" panose="00000300000000000000" pitchFamily="2" charset="0"/>
              </a:rPr>
              <a:t>Consectetur</a:t>
            </a:r>
            <a:r>
              <a:rPr lang="en-US" sz="2400" spc="300" dirty="0"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latin typeface="Nunito Sans ExtraLight" panose="00000300000000000000" pitchFamily="2" charset="0"/>
              </a:rPr>
              <a:t>adipiscing</a:t>
            </a:r>
            <a:r>
              <a:rPr lang="en-US" sz="2400" spc="300" dirty="0"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latin typeface="Nunito Sans ExtraLight" panose="00000300000000000000" pitchFamily="2" charset="0"/>
              </a:rPr>
              <a:t>elit</a:t>
            </a:r>
            <a:r>
              <a:rPr lang="en-US" sz="2400" spc="300" dirty="0">
                <a:latin typeface="Nunito Sans ExtraLight" panose="00000300000000000000" pitchFamily="2" charset="0"/>
              </a:rPr>
              <a:t>, sed do </a:t>
            </a:r>
          </a:p>
          <a:p>
            <a:pPr marL="548640" indent="-548640">
              <a:lnSpc>
                <a:spcPct val="150000"/>
              </a:lnSpc>
              <a:buSzPct val="10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400" spc="300" dirty="0" err="1">
                <a:latin typeface="Nunito Sans ExtraLight" panose="00000300000000000000" pitchFamily="2" charset="0"/>
              </a:rPr>
              <a:t>Eiusmod</a:t>
            </a:r>
            <a:r>
              <a:rPr lang="en-US" sz="2400" spc="300" dirty="0"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latin typeface="Nunito Sans ExtraLight" panose="00000300000000000000" pitchFamily="2" charset="0"/>
              </a:rPr>
              <a:t>tempor</a:t>
            </a:r>
            <a:r>
              <a:rPr lang="en-US" sz="2400" spc="300" dirty="0"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latin typeface="Nunito Sans ExtraLight" panose="00000300000000000000" pitchFamily="2" charset="0"/>
              </a:rPr>
              <a:t>incididunt</a:t>
            </a:r>
            <a:r>
              <a:rPr lang="en-US" sz="2400" spc="300" dirty="0"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latin typeface="Nunito Sans ExtraLight" panose="00000300000000000000" pitchFamily="2" charset="0"/>
              </a:rPr>
              <a:t>ut</a:t>
            </a:r>
            <a:r>
              <a:rPr lang="en-US" sz="2400" spc="300" dirty="0"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latin typeface="Nunito Sans ExtraLight" panose="00000300000000000000" pitchFamily="2" charset="0"/>
              </a:rPr>
              <a:t>labore</a:t>
            </a:r>
            <a:r>
              <a:rPr lang="en-US" sz="2400" spc="300" dirty="0">
                <a:latin typeface="Nunito Sans ExtraLight" panose="00000300000000000000" pitchFamily="2" charset="0"/>
              </a:rPr>
              <a:t> et dolore magna </a:t>
            </a:r>
            <a:r>
              <a:rPr lang="en-US" sz="2400" spc="300" dirty="0" err="1">
                <a:latin typeface="Nunito Sans ExtraLight" panose="00000300000000000000" pitchFamily="2" charset="0"/>
              </a:rPr>
              <a:t>aliqua</a:t>
            </a:r>
            <a:r>
              <a:rPr lang="en-US" sz="2400" spc="300" dirty="0">
                <a:latin typeface="Nunito Sans ExtraLight" panose="00000300000000000000" pitchFamily="2" charset="0"/>
              </a:rPr>
              <a:t>. </a:t>
            </a:r>
          </a:p>
          <a:p>
            <a:pPr marL="548640" indent="-548640">
              <a:lnSpc>
                <a:spcPct val="150000"/>
              </a:lnSpc>
              <a:buSzPct val="10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400" spc="300" dirty="0" err="1">
                <a:latin typeface="Nunito Sans ExtraLight" panose="00000300000000000000" pitchFamily="2" charset="0"/>
              </a:rPr>
              <a:t>Quis</a:t>
            </a:r>
            <a:r>
              <a:rPr lang="en-US" sz="2400" spc="300" dirty="0">
                <a:latin typeface="Nunito Sans ExtraLight" panose="00000300000000000000" pitchFamily="2" charset="0"/>
              </a:rPr>
              <a:t> ipsum </a:t>
            </a:r>
            <a:r>
              <a:rPr lang="en-US" sz="2400" spc="300" dirty="0" err="1">
                <a:latin typeface="Nunito Sans ExtraLight" panose="00000300000000000000" pitchFamily="2" charset="0"/>
              </a:rPr>
              <a:t>suspendie</a:t>
            </a:r>
            <a:r>
              <a:rPr lang="en-US" sz="2400" spc="300" dirty="0"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latin typeface="Nunito Sans ExtraLight" panose="00000300000000000000" pitchFamily="2" charset="0"/>
              </a:rPr>
              <a:t>ultrices</a:t>
            </a:r>
            <a:r>
              <a:rPr lang="en-US" sz="2400" spc="300" dirty="0">
                <a:latin typeface="Nunito Sans ExtraLight" panose="00000300000000000000" pitchFamily="2" charset="0"/>
              </a:rPr>
              <a:t> gravida. </a:t>
            </a:r>
          </a:p>
          <a:p>
            <a:pPr marL="548640" indent="-548640">
              <a:lnSpc>
                <a:spcPct val="150000"/>
              </a:lnSpc>
              <a:buSzPct val="10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400" spc="300" dirty="0" err="1">
                <a:latin typeface="Nunito Sans ExtraLight" panose="00000300000000000000" pitchFamily="2" charset="0"/>
              </a:rPr>
              <a:t>Risus</a:t>
            </a:r>
            <a:r>
              <a:rPr lang="en-US" sz="2400" spc="300" dirty="0"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latin typeface="Nunito Sans ExtraLight" panose="00000300000000000000" pitchFamily="2" charset="0"/>
              </a:rPr>
              <a:t>commodo</a:t>
            </a:r>
            <a:r>
              <a:rPr lang="en-US" sz="2400" spc="300" dirty="0"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latin typeface="Nunito Sans ExtraLight" panose="00000300000000000000" pitchFamily="2" charset="0"/>
              </a:rPr>
              <a:t>viverra</a:t>
            </a:r>
            <a:r>
              <a:rPr lang="en-US" sz="2400" spc="300" dirty="0"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latin typeface="Nunito Sans ExtraLight" panose="00000300000000000000" pitchFamily="2" charset="0"/>
              </a:rPr>
              <a:t>maecenas</a:t>
            </a:r>
            <a:r>
              <a:rPr lang="en-US" sz="2400" spc="300" dirty="0"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latin typeface="Nunito Sans ExtraLight" panose="00000300000000000000" pitchFamily="2" charset="0"/>
              </a:rPr>
              <a:t>accumsan</a:t>
            </a:r>
            <a:r>
              <a:rPr lang="en-US" sz="2400" spc="300" dirty="0"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latin typeface="Nunito Sans ExtraLight" panose="00000300000000000000" pitchFamily="2" charset="0"/>
              </a:rPr>
              <a:t>lacus</a:t>
            </a:r>
            <a:r>
              <a:rPr lang="en-US" sz="2400" spc="300" dirty="0">
                <a:latin typeface="Nunito Sans ExtraLight" panose="00000300000000000000" pitchFamily="2" charset="0"/>
              </a:rPr>
              <a:t>.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SzPct val="10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en-US" sz="2400" spc="300" dirty="0">
              <a:latin typeface="Nunito Sans ExtraLight" panose="000003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9C2757-F578-4F21-B340-1153E171E43F}"/>
              </a:ext>
            </a:extLst>
          </p:cNvPr>
          <p:cNvSpPr txBox="1"/>
          <p:nvPr/>
        </p:nvSpPr>
        <p:spPr>
          <a:xfrm>
            <a:off x="618424" y="687082"/>
            <a:ext cx="8106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600" dirty="0">
                <a:latin typeface="Nunito Sans ExtraLight" panose="00000300000000000000" pitchFamily="2" charset="0"/>
              </a:rPr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1068976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9707075-F962-469B-82CF-B01EEDDD69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10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29B334-0EA1-4E6B-8BB1-027E80C2A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8564" y="-1489563"/>
            <a:ext cx="12192000" cy="911352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71E323B-0E55-4450-8275-4C493679BF40}"/>
              </a:ext>
            </a:extLst>
          </p:cNvPr>
          <p:cNvSpPr/>
          <p:nvPr/>
        </p:nvSpPr>
        <p:spPr>
          <a:xfrm rot="900000">
            <a:off x="-2116857" y="-2944678"/>
            <a:ext cx="14041464" cy="11213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4B4E3F-29CA-4488-B58C-C4A862F94576}"/>
              </a:ext>
            </a:extLst>
          </p:cNvPr>
          <p:cNvSpPr txBox="1"/>
          <p:nvPr/>
        </p:nvSpPr>
        <p:spPr>
          <a:xfrm>
            <a:off x="618424" y="687082"/>
            <a:ext cx="8106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600" dirty="0">
                <a:latin typeface="Nunito Sans ExtraLight" panose="00000300000000000000" pitchFamily="2" charset="0"/>
              </a:rPr>
              <a:t>Page title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FB86A3-587A-465C-A40A-D49B6E3A3A39}"/>
              </a:ext>
            </a:extLst>
          </p:cNvPr>
          <p:cNvSpPr txBox="1"/>
          <p:nvPr/>
        </p:nvSpPr>
        <p:spPr>
          <a:xfrm>
            <a:off x="673775" y="1985035"/>
            <a:ext cx="7751886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8640" indent="-548640">
              <a:lnSpc>
                <a:spcPct val="150000"/>
              </a:lnSpc>
              <a:buSzPct val="10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400" spc="300" dirty="0">
                <a:latin typeface="Nunito Sans ExtraLight" panose="00000300000000000000" pitchFamily="2" charset="0"/>
              </a:rPr>
              <a:t>Lorem ipsum dolor </a:t>
            </a:r>
            <a:r>
              <a:rPr lang="en-US" sz="2400" spc="300" dirty="0" err="1">
                <a:latin typeface="Nunito Sans ExtraLight" panose="00000300000000000000" pitchFamily="2" charset="0"/>
              </a:rPr>
              <a:t>amet</a:t>
            </a:r>
            <a:endParaRPr lang="en-US" sz="2400" spc="300" dirty="0">
              <a:latin typeface="Nunito Sans ExtraLight" panose="00000300000000000000" pitchFamily="2" charset="0"/>
            </a:endParaRPr>
          </a:p>
          <a:p>
            <a:pPr marL="548640" indent="-548640">
              <a:lnSpc>
                <a:spcPct val="150000"/>
              </a:lnSpc>
              <a:buSzPct val="10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400" spc="300" dirty="0" err="1">
                <a:latin typeface="Nunito Sans ExtraLight" panose="00000300000000000000" pitchFamily="2" charset="0"/>
              </a:rPr>
              <a:t>Consectetur</a:t>
            </a:r>
            <a:r>
              <a:rPr lang="en-US" sz="2400" spc="300" dirty="0"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latin typeface="Nunito Sans ExtraLight" panose="00000300000000000000" pitchFamily="2" charset="0"/>
              </a:rPr>
              <a:t>adipiscing</a:t>
            </a:r>
            <a:r>
              <a:rPr lang="en-US" sz="2400" spc="300" dirty="0"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latin typeface="Nunito Sans ExtraLight" panose="00000300000000000000" pitchFamily="2" charset="0"/>
              </a:rPr>
              <a:t>elit</a:t>
            </a:r>
            <a:r>
              <a:rPr lang="en-US" sz="2400" spc="300" dirty="0">
                <a:latin typeface="Nunito Sans ExtraLight" panose="00000300000000000000" pitchFamily="2" charset="0"/>
              </a:rPr>
              <a:t>, sed do </a:t>
            </a:r>
          </a:p>
          <a:p>
            <a:pPr marL="548640" indent="-548640">
              <a:lnSpc>
                <a:spcPct val="150000"/>
              </a:lnSpc>
              <a:buSzPct val="10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400" spc="300" dirty="0" err="1">
                <a:latin typeface="Nunito Sans ExtraLight" panose="00000300000000000000" pitchFamily="2" charset="0"/>
              </a:rPr>
              <a:t>Eiusmod</a:t>
            </a:r>
            <a:r>
              <a:rPr lang="en-US" sz="2400" spc="300" dirty="0"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latin typeface="Nunito Sans ExtraLight" panose="00000300000000000000" pitchFamily="2" charset="0"/>
              </a:rPr>
              <a:t>tempor</a:t>
            </a:r>
            <a:r>
              <a:rPr lang="en-US" sz="2400" spc="300" dirty="0"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latin typeface="Nunito Sans ExtraLight" panose="00000300000000000000" pitchFamily="2" charset="0"/>
              </a:rPr>
              <a:t>incididunt</a:t>
            </a:r>
            <a:r>
              <a:rPr lang="en-US" sz="2400" spc="300" dirty="0"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latin typeface="Nunito Sans ExtraLight" panose="00000300000000000000" pitchFamily="2" charset="0"/>
              </a:rPr>
              <a:t>ut</a:t>
            </a:r>
            <a:r>
              <a:rPr lang="en-US" sz="2400" spc="300" dirty="0"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latin typeface="Nunito Sans ExtraLight" panose="00000300000000000000" pitchFamily="2" charset="0"/>
              </a:rPr>
              <a:t>labore</a:t>
            </a:r>
            <a:r>
              <a:rPr lang="en-US" sz="2400" spc="300" dirty="0">
                <a:latin typeface="Nunito Sans ExtraLight" panose="00000300000000000000" pitchFamily="2" charset="0"/>
              </a:rPr>
              <a:t> et dolore magna </a:t>
            </a:r>
            <a:r>
              <a:rPr lang="en-US" sz="2400" spc="300" dirty="0" err="1">
                <a:latin typeface="Nunito Sans ExtraLight" panose="00000300000000000000" pitchFamily="2" charset="0"/>
              </a:rPr>
              <a:t>aliqua</a:t>
            </a:r>
            <a:r>
              <a:rPr lang="en-US" sz="2400" spc="300" dirty="0">
                <a:latin typeface="Nunito Sans ExtraLight" panose="00000300000000000000" pitchFamily="2" charset="0"/>
              </a:rPr>
              <a:t>. </a:t>
            </a:r>
          </a:p>
          <a:p>
            <a:pPr marL="548640" indent="-548640">
              <a:lnSpc>
                <a:spcPct val="150000"/>
              </a:lnSpc>
              <a:buSzPct val="10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400" spc="300" dirty="0" err="1">
                <a:latin typeface="Nunito Sans ExtraLight" panose="00000300000000000000" pitchFamily="2" charset="0"/>
              </a:rPr>
              <a:t>Quis</a:t>
            </a:r>
            <a:r>
              <a:rPr lang="en-US" sz="2400" spc="300" dirty="0">
                <a:latin typeface="Nunito Sans ExtraLight" panose="00000300000000000000" pitchFamily="2" charset="0"/>
              </a:rPr>
              <a:t> ipsum </a:t>
            </a:r>
            <a:r>
              <a:rPr lang="en-US" sz="2400" spc="300" dirty="0" err="1">
                <a:latin typeface="Nunito Sans ExtraLight" panose="00000300000000000000" pitchFamily="2" charset="0"/>
              </a:rPr>
              <a:t>suspendie</a:t>
            </a:r>
            <a:r>
              <a:rPr lang="en-US" sz="2400" spc="300" dirty="0"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latin typeface="Nunito Sans ExtraLight" panose="00000300000000000000" pitchFamily="2" charset="0"/>
              </a:rPr>
              <a:t>ultrices</a:t>
            </a:r>
            <a:r>
              <a:rPr lang="en-US" sz="2400" spc="300" dirty="0">
                <a:latin typeface="Nunito Sans ExtraLight" panose="00000300000000000000" pitchFamily="2" charset="0"/>
              </a:rPr>
              <a:t> gravida. </a:t>
            </a:r>
          </a:p>
          <a:p>
            <a:pPr marL="548640" indent="-548640">
              <a:lnSpc>
                <a:spcPct val="150000"/>
              </a:lnSpc>
              <a:buSzPct val="10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400" spc="300" dirty="0" err="1">
                <a:latin typeface="Nunito Sans ExtraLight" panose="00000300000000000000" pitchFamily="2" charset="0"/>
              </a:rPr>
              <a:t>Risus</a:t>
            </a:r>
            <a:r>
              <a:rPr lang="en-US" sz="2400" spc="300" dirty="0"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latin typeface="Nunito Sans ExtraLight" panose="00000300000000000000" pitchFamily="2" charset="0"/>
              </a:rPr>
              <a:t>commodo</a:t>
            </a:r>
            <a:r>
              <a:rPr lang="en-US" sz="2400" spc="300" dirty="0"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latin typeface="Nunito Sans ExtraLight" panose="00000300000000000000" pitchFamily="2" charset="0"/>
              </a:rPr>
              <a:t>viverra</a:t>
            </a:r>
            <a:r>
              <a:rPr lang="en-US" sz="2400" spc="300" dirty="0"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latin typeface="Nunito Sans ExtraLight" panose="00000300000000000000" pitchFamily="2" charset="0"/>
              </a:rPr>
              <a:t>maecenas</a:t>
            </a:r>
            <a:r>
              <a:rPr lang="en-US" sz="2400" spc="300" dirty="0"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latin typeface="Nunito Sans ExtraLight" panose="00000300000000000000" pitchFamily="2" charset="0"/>
              </a:rPr>
              <a:t>accumsan</a:t>
            </a:r>
            <a:r>
              <a:rPr lang="en-US" sz="2400" spc="300" dirty="0"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latin typeface="Nunito Sans ExtraLight" panose="00000300000000000000" pitchFamily="2" charset="0"/>
              </a:rPr>
              <a:t>lacus</a:t>
            </a:r>
            <a:r>
              <a:rPr lang="en-US" sz="2400" spc="300" dirty="0">
                <a:latin typeface="Nunito Sans ExtraLight" panose="00000300000000000000" pitchFamily="2" charset="0"/>
              </a:rPr>
              <a:t>.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SzPct val="10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en-US" sz="2400" spc="300" dirty="0">
              <a:latin typeface="Nunito Sans ExtraLight" panose="000003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595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47B4BC8-353E-4349-A112-83E26C5048C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10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BF3265-0057-4407-AD3D-1457348C85C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489563"/>
            <a:ext cx="12192000" cy="911352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71E323B-0E55-4450-8275-4C493679BF40}"/>
              </a:ext>
            </a:extLst>
          </p:cNvPr>
          <p:cNvSpPr/>
          <p:nvPr/>
        </p:nvSpPr>
        <p:spPr>
          <a:xfrm>
            <a:off x="-14041464" y="-2944678"/>
            <a:ext cx="14041464" cy="11213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59F21-5FF5-45E6-A20C-BEA0527D34A4}"/>
              </a:ext>
            </a:extLst>
          </p:cNvPr>
          <p:cNvSpPr txBox="1"/>
          <p:nvPr/>
        </p:nvSpPr>
        <p:spPr>
          <a:xfrm>
            <a:off x="618424" y="687082"/>
            <a:ext cx="8106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6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Page 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90373B-24CF-47AE-8C9C-3662B120D190}"/>
              </a:ext>
            </a:extLst>
          </p:cNvPr>
          <p:cNvSpPr txBox="1"/>
          <p:nvPr/>
        </p:nvSpPr>
        <p:spPr>
          <a:xfrm>
            <a:off x="647699" y="1897112"/>
            <a:ext cx="7751886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spc="3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Lorem ipsum dolor sit amet, consectetur </a:t>
            </a:r>
            <a:r>
              <a:rPr lang="en-US" sz="2400" spc="300" dirty="0" err="1">
                <a:solidFill>
                  <a:srgbClr val="00F8FF"/>
                </a:solidFill>
                <a:latin typeface="Nunito Sans ExtraLight" panose="00000300000000000000" pitchFamily="2" charset="0"/>
              </a:rPr>
              <a:t>adipiscing</a:t>
            </a:r>
            <a:r>
              <a:rPr lang="en-US" sz="2400" spc="3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solidFill>
                  <a:srgbClr val="00F8FF"/>
                </a:solidFill>
                <a:latin typeface="Nunito Sans ExtraLight" panose="00000300000000000000" pitchFamily="2" charset="0"/>
              </a:rPr>
              <a:t>elit</a:t>
            </a:r>
            <a:r>
              <a:rPr lang="en-US" sz="2400" spc="3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, sed do </a:t>
            </a:r>
            <a:r>
              <a:rPr lang="en-US" sz="2400" spc="300" dirty="0" err="1">
                <a:solidFill>
                  <a:srgbClr val="00F8FF"/>
                </a:solidFill>
                <a:latin typeface="Nunito Sans ExtraLight" panose="00000300000000000000" pitchFamily="2" charset="0"/>
              </a:rPr>
              <a:t>eiusmod</a:t>
            </a:r>
            <a:r>
              <a:rPr lang="en-US" sz="2400" spc="3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solidFill>
                  <a:srgbClr val="00F8FF"/>
                </a:solidFill>
                <a:latin typeface="Nunito Sans ExtraLight" panose="00000300000000000000" pitchFamily="2" charset="0"/>
              </a:rPr>
              <a:t>tempor</a:t>
            </a:r>
            <a:r>
              <a:rPr lang="en-US" sz="2400" spc="3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solidFill>
                  <a:srgbClr val="00F8FF"/>
                </a:solidFill>
                <a:latin typeface="Nunito Sans ExtraLight" panose="00000300000000000000" pitchFamily="2" charset="0"/>
              </a:rPr>
              <a:t>incididunt</a:t>
            </a:r>
            <a:r>
              <a:rPr lang="en-US" sz="2400" spc="3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solidFill>
                  <a:srgbClr val="00F8FF"/>
                </a:solidFill>
                <a:latin typeface="Nunito Sans ExtraLight" panose="00000300000000000000" pitchFamily="2" charset="0"/>
              </a:rPr>
              <a:t>ut</a:t>
            </a:r>
            <a:r>
              <a:rPr lang="en-US" sz="2400" spc="3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solidFill>
                  <a:srgbClr val="00F8FF"/>
                </a:solidFill>
                <a:latin typeface="Nunito Sans ExtraLight" panose="00000300000000000000" pitchFamily="2" charset="0"/>
              </a:rPr>
              <a:t>labore</a:t>
            </a:r>
            <a:r>
              <a:rPr lang="en-US" sz="2400" spc="3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 et dolore magna </a:t>
            </a:r>
            <a:r>
              <a:rPr lang="en-US" sz="2400" spc="300" dirty="0" err="1">
                <a:solidFill>
                  <a:srgbClr val="00F8FF"/>
                </a:solidFill>
                <a:latin typeface="Nunito Sans ExtraLight" panose="00000300000000000000" pitchFamily="2" charset="0"/>
              </a:rPr>
              <a:t>aliqua</a:t>
            </a:r>
            <a:r>
              <a:rPr lang="en-US" sz="2400" spc="3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. </a:t>
            </a:r>
            <a:r>
              <a:rPr lang="en-US" sz="2400" spc="300" dirty="0" err="1">
                <a:solidFill>
                  <a:srgbClr val="00F8FF"/>
                </a:solidFill>
                <a:latin typeface="Nunito Sans ExtraLight" panose="00000300000000000000" pitchFamily="2" charset="0"/>
              </a:rPr>
              <a:t>Quis</a:t>
            </a:r>
            <a:r>
              <a:rPr lang="en-US" sz="2400" spc="3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 ipsum </a:t>
            </a:r>
            <a:r>
              <a:rPr lang="en-US" sz="2400" spc="300" dirty="0" err="1">
                <a:solidFill>
                  <a:srgbClr val="00F8FF"/>
                </a:solidFill>
                <a:latin typeface="Nunito Sans ExtraLight" panose="00000300000000000000" pitchFamily="2" charset="0"/>
              </a:rPr>
              <a:t>suspendisse</a:t>
            </a:r>
            <a:r>
              <a:rPr lang="en-US" sz="2400" spc="3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solidFill>
                  <a:srgbClr val="00F8FF"/>
                </a:solidFill>
                <a:latin typeface="Nunito Sans ExtraLight" panose="00000300000000000000" pitchFamily="2" charset="0"/>
              </a:rPr>
              <a:t>ultrices</a:t>
            </a:r>
            <a:r>
              <a:rPr lang="en-US" sz="2400" spc="3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 gravida. </a:t>
            </a:r>
            <a:r>
              <a:rPr lang="en-US" sz="2400" spc="300" dirty="0" err="1">
                <a:solidFill>
                  <a:srgbClr val="00F8FF"/>
                </a:solidFill>
                <a:latin typeface="Nunito Sans ExtraLight" panose="00000300000000000000" pitchFamily="2" charset="0"/>
              </a:rPr>
              <a:t>Risus</a:t>
            </a:r>
            <a:r>
              <a:rPr lang="en-US" sz="2400" spc="3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solidFill>
                  <a:srgbClr val="00F8FF"/>
                </a:solidFill>
                <a:latin typeface="Nunito Sans ExtraLight" panose="00000300000000000000" pitchFamily="2" charset="0"/>
              </a:rPr>
              <a:t>commodo</a:t>
            </a:r>
            <a:r>
              <a:rPr lang="en-US" sz="2400" spc="3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solidFill>
                  <a:srgbClr val="00F8FF"/>
                </a:solidFill>
                <a:latin typeface="Nunito Sans ExtraLight" panose="00000300000000000000" pitchFamily="2" charset="0"/>
              </a:rPr>
              <a:t>viverra</a:t>
            </a:r>
            <a:r>
              <a:rPr lang="en-US" sz="2400" spc="3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solidFill>
                  <a:srgbClr val="00F8FF"/>
                </a:solidFill>
                <a:latin typeface="Nunito Sans ExtraLight" panose="00000300000000000000" pitchFamily="2" charset="0"/>
              </a:rPr>
              <a:t>maecenas</a:t>
            </a:r>
            <a:r>
              <a:rPr lang="en-US" sz="2400" spc="3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solidFill>
                  <a:srgbClr val="00F8FF"/>
                </a:solidFill>
                <a:latin typeface="Nunito Sans ExtraLight" panose="00000300000000000000" pitchFamily="2" charset="0"/>
              </a:rPr>
              <a:t>accumsan</a:t>
            </a:r>
            <a:r>
              <a:rPr lang="en-US" sz="2400" spc="3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solidFill>
                  <a:srgbClr val="00F8FF"/>
                </a:solidFill>
                <a:latin typeface="Nunito Sans ExtraLight" panose="00000300000000000000" pitchFamily="2" charset="0"/>
              </a:rPr>
              <a:t>lacus</a:t>
            </a:r>
            <a:r>
              <a:rPr lang="en-US" sz="2400" spc="3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 vel facilisis.</a:t>
            </a:r>
          </a:p>
        </p:txBody>
      </p:sp>
    </p:spTree>
    <p:extLst>
      <p:ext uri="{BB962C8B-B14F-4D97-AF65-F5344CB8AC3E}">
        <p14:creationId xmlns:p14="http://schemas.microsoft.com/office/powerpoint/2010/main" val="28096499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lue, dark, sitting, mirror&#10;&#10;Description automatically generated">
            <a:extLst>
              <a:ext uri="{FF2B5EF4-FFF2-40B4-BE49-F238E27FC236}">
                <a16:creationId xmlns:a16="http://schemas.microsoft.com/office/drawing/2014/main" id="{3ABB43E1-0331-4C8A-91AD-FDE30A0D1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359944" cy="68870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DD3CDA-ACF8-4062-95B7-94E404D1CB16}"/>
              </a:ext>
            </a:extLst>
          </p:cNvPr>
          <p:cNvSpPr txBox="1"/>
          <p:nvPr/>
        </p:nvSpPr>
        <p:spPr>
          <a:xfrm>
            <a:off x="618424" y="687082"/>
            <a:ext cx="8106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6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Page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43FC3-1B4C-46CF-8099-2AFD14476E0B}"/>
              </a:ext>
            </a:extLst>
          </p:cNvPr>
          <p:cNvSpPr txBox="1"/>
          <p:nvPr/>
        </p:nvSpPr>
        <p:spPr>
          <a:xfrm>
            <a:off x="673774" y="2028925"/>
            <a:ext cx="949435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 fontAlgn="ctr">
              <a:spcAft>
                <a:spcPts val="4000"/>
              </a:spcAft>
              <a:buSzPct val="250000"/>
              <a:buBlip>
                <a:blip r:embed="rId3"/>
              </a:buBlip>
            </a:pPr>
            <a:r>
              <a:rPr lang="en-US" sz="2400" spc="3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Lorem ipsum dolor </a:t>
            </a:r>
            <a:r>
              <a:rPr lang="en-US" sz="2400" spc="300" dirty="0" err="1">
                <a:solidFill>
                  <a:srgbClr val="00F8FF"/>
                </a:solidFill>
                <a:latin typeface="Nunito Sans ExtraLight" panose="00000300000000000000" pitchFamily="2" charset="0"/>
              </a:rPr>
              <a:t>amet</a:t>
            </a:r>
            <a:endParaRPr lang="en-US" sz="2400" spc="300" dirty="0">
              <a:solidFill>
                <a:srgbClr val="00F8FF"/>
              </a:solidFill>
              <a:latin typeface="Nunito Sans ExtraLight" panose="00000300000000000000" pitchFamily="2" charset="0"/>
            </a:endParaRPr>
          </a:p>
          <a:p>
            <a:pPr marL="914400" indent="-914400" fontAlgn="ctr">
              <a:spcAft>
                <a:spcPts val="4000"/>
              </a:spcAft>
              <a:buSzPct val="250000"/>
              <a:buBlip>
                <a:blip r:embed="rId4"/>
              </a:buBlip>
            </a:pPr>
            <a:r>
              <a:rPr lang="en-US" sz="2400" spc="300" dirty="0" err="1">
                <a:solidFill>
                  <a:srgbClr val="00F8FF"/>
                </a:solidFill>
                <a:latin typeface="Nunito Sans ExtraLight" panose="00000300000000000000" pitchFamily="2" charset="0"/>
              </a:rPr>
              <a:t>Consectetur</a:t>
            </a:r>
            <a:r>
              <a:rPr lang="en-US" sz="2400" spc="3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solidFill>
                  <a:srgbClr val="00F8FF"/>
                </a:solidFill>
                <a:latin typeface="Nunito Sans ExtraLight" panose="00000300000000000000" pitchFamily="2" charset="0"/>
              </a:rPr>
              <a:t>adipiscing</a:t>
            </a:r>
            <a:r>
              <a:rPr lang="en-US" sz="2400" spc="3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solidFill>
                  <a:srgbClr val="00F8FF"/>
                </a:solidFill>
                <a:latin typeface="Nunito Sans ExtraLight" panose="00000300000000000000" pitchFamily="2" charset="0"/>
              </a:rPr>
              <a:t>elit</a:t>
            </a:r>
            <a:r>
              <a:rPr lang="en-US" sz="2400" spc="3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, sed do </a:t>
            </a:r>
          </a:p>
          <a:p>
            <a:pPr marL="914400" indent="-914400" fontAlgn="ctr">
              <a:spcAft>
                <a:spcPts val="4000"/>
              </a:spcAft>
              <a:buSzPct val="250000"/>
              <a:buBlip>
                <a:blip r:embed="rId5"/>
              </a:buBlip>
            </a:pPr>
            <a:r>
              <a:rPr lang="en-US" sz="2400" spc="300" dirty="0" err="1">
                <a:solidFill>
                  <a:srgbClr val="00F8FF"/>
                </a:solidFill>
                <a:latin typeface="Nunito Sans ExtraLight" panose="00000300000000000000" pitchFamily="2" charset="0"/>
              </a:rPr>
              <a:t>Eiusmod</a:t>
            </a:r>
            <a:r>
              <a:rPr lang="en-US" sz="2400" spc="3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solidFill>
                  <a:srgbClr val="00F8FF"/>
                </a:solidFill>
                <a:latin typeface="Nunito Sans ExtraLight" panose="00000300000000000000" pitchFamily="2" charset="0"/>
              </a:rPr>
              <a:t>tempor</a:t>
            </a:r>
            <a:r>
              <a:rPr lang="en-US" sz="2400" spc="3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solidFill>
                  <a:srgbClr val="00F8FF"/>
                </a:solidFill>
                <a:latin typeface="Nunito Sans ExtraLight" panose="00000300000000000000" pitchFamily="2" charset="0"/>
              </a:rPr>
              <a:t>incididunt</a:t>
            </a:r>
            <a:r>
              <a:rPr lang="en-US" sz="2400" spc="3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solidFill>
                  <a:srgbClr val="00F8FF"/>
                </a:solidFill>
                <a:latin typeface="Nunito Sans ExtraLight" panose="00000300000000000000" pitchFamily="2" charset="0"/>
              </a:rPr>
              <a:t>ut</a:t>
            </a:r>
            <a:r>
              <a:rPr lang="en-US" sz="2400" spc="3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solidFill>
                  <a:srgbClr val="00F8FF"/>
                </a:solidFill>
                <a:latin typeface="Nunito Sans ExtraLight" panose="00000300000000000000" pitchFamily="2" charset="0"/>
              </a:rPr>
              <a:t>labore</a:t>
            </a:r>
            <a:r>
              <a:rPr lang="en-US" sz="2400" spc="3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 et dolore magna </a:t>
            </a:r>
            <a:r>
              <a:rPr lang="en-US" sz="2400" spc="300" dirty="0" err="1">
                <a:solidFill>
                  <a:srgbClr val="00F8FF"/>
                </a:solidFill>
                <a:latin typeface="Nunito Sans ExtraLight" panose="00000300000000000000" pitchFamily="2" charset="0"/>
              </a:rPr>
              <a:t>aliqua</a:t>
            </a:r>
            <a:r>
              <a:rPr lang="en-US" sz="2400" spc="3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. </a:t>
            </a:r>
          </a:p>
          <a:p>
            <a:pPr marL="914400" indent="-914400" fontAlgn="ctr">
              <a:spcAft>
                <a:spcPts val="4000"/>
              </a:spcAft>
              <a:buSzPct val="250000"/>
              <a:buBlip>
                <a:blip r:embed="rId6"/>
              </a:buBlip>
            </a:pPr>
            <a:r>
              <a:rPr lang="en-US" sz="2400" spc="300" dirty="0" err="1">
                <a:solidFill>
                  <a:srgbClr val="00F8FF"/>
                </a:solidFill>
                <a:latin typeface="Nunito Sans ExtraLight" panose="00000300000000000000" pitchFamily="2" charset="0"/>
              </a:rPr>
              <a:t>Quis</a:t>
            </a:r>
            <a:r>
              <a:rPr lang="en-US" sz="2400" spc="3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 ipsum </a:t>
            </a:r>
            <a:r>
              <a:rPr lang="en-US" sz="2400" spc="300" dirty="0" err="1">
                <a:solidFill>
                  <a:srgbClr val="00F8FF"/>
                </a:solidFill>
                <a:latin typeface="Nunito Sans ExtraLight" panose="00000300000000000000" pitchFamily="2" charset="0"/>
              </a:rPr>
              <a:t>suspendie</a:t>
            </a:r>
            <a:r>
              <a:rPr lang="en-US" sz="2400" spc="3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solidFill>
                  <a:srgbClr val="00F8FF"/>
                </a:solidFill>
                <a:latin typeface="Nunito Sans ExtraLight" panose="00000300000000000000" pitchFamily="2" charset="0"/>
              </a:rPr>
              <a:t>ultrices</a:t>
            </a:r>
            <a:r>
              <a:rPr lang="en-US" sz="2400" spc="3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 gravida. </a:t>
            </a:r>
          </a:p>
        </p:txBody>
      </p:sp>
    </p:spTree>
    <p:extLst>
      <p:ext uri="{BB962C8B-B14F-4D97-AF65-F5344CB8AC3E}">
        <p14:creationId xmlns:p14="http://schemas.microsoft.com/office/powerpoint/2010/main" val="3207562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BB43E1-0331-4C8A-91AD-FDE30A0D1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22025" y="0"/>
            <a:ext cx="15030481" cy="689588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1B41FC1-CF64-4EF3-A2B4-5059F994B5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83376" y="-1754279"/>
            <a:ext cx="12356952" cy="890377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ECDE090-0B98-4BC9-AAAA-9A39D5092D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3735" y="-1754279"/>
            <a:ext cx="12356952" cy="89037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DD3CDA-ACF8-4062-95B7-94E404D1CB16}"/>
              </a:ext>
            </a:extLst>
          </p:cNvPr>
          <p:cNvSpPr txBox="1"/>
          <p:nvPr/>
        </p:nvSpPr>
        <p:spPr>
          <a:xfrm>
            <a:off x="618424" y="687082"/>
            <a:ext cx="8106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200" dirty="0" err="1">
                <a:latin typeface="Nunito Sans ExtraLight" panose="00000300000000000000" pitchFamily="2" charset="0"/>
              </a:rPr>
              <a:t>Arkadium’s</a:t>
            </a:r>
            <a:r>
              <a:rPr lang="en-US" sz="4800" spc="200" dirty="0">
                <a:latin typeface="Nunito Sans ExtraLight" panose="00000300000000000000" pitchFamily="2" charset="0"/>
              </a:rPr>
              <a:t> Bubble Shooter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9F7764-E82E-4C44-9D5F-CE489BF944D4}"/>
              </a:ext>
            </a:extLst>
          </p:cNvPr>
          <p:cNvSpPr txBox="1"/>
          <p:nvPr/>
        </p:nvSpPr>
        <p:spPr>
          <a:xfrm>
            <a:off x="673775" y="1904570"/>
            <a:ext cx="7751886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8640" indent="-548640">
              <a:lnSpc>
                <a:spcPct val="150000"/>
              </a:lnSpc>
              <a:buSzPct val="100000"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en-US" sz="2400" spc="300" dirty="0">
                <a:latin typeface="Nunito Sans ExtraLight" panose="00000300000000000000" pitchFamily="2" charset="0"/>
              </a:rPr>
              <a:t>Lorem ipsum dolor </a:t>
            </a:r>
            <a:r>
              <a:rPr lang="en-US" sz="2400" spc="300" dirty="0" err="1">
                <a:latin typeface="Nunito Sans ExtraLight" panose="00000300000000000000" pitchFamily="2" charset="0"/>
              </a:rPr>
              <a:t>amet</a:t>
            </a:r>
            <a:endParaRPr lang="en-US" sz="2400" spc="300" dirty="0">
              <a:latin typeface="Nunito Sans ExtraLight" panose="00000300000000000000" pitchFamily="2" charset="0"/>
            </a:endParaRPr>
          </a:p>
          <a:p>
            <a:pPr marL="548640" indent="-548640">
              <a:lnSpc>
                <a:spcPct val="150000"/>
              </a:lnSpc>
              <a:buSzPct val="100000"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en-US" sz="2400" spc="300" dirty="0" err="1">
                <a:latin typeface="Nunito Sans ExtraLight" panose="00000300000000000000" pitchFamily="2" charset="0"/>
              </a:rPr>
              <a:t>Consectetur</a:t>
            </a:r>
            <a:r>
              <a:rPr lang="en-US" sz="2400" spc="300" dirty="0"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latin typeface="Nunito Sans ExtraLight" panose="00000300000000000000" pitchFamily="2" charset="0"/>
              </a:rPr>
              <a:t>adipiscing</a:t>
            </a:r>
            <a:r>
              <a:rPr lang="en-US" sz="2400" spc="300" dirty="0"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latin typeface="Nunito Sans ExtraLight" panose="00000300000000000000" pitchFamily="2" charset="0"/>
              </a:rPr>
              <a:t>elit</a:t>
            </a:r>
            <a:r>
              <a:rPr lang="en-US" sz="2400" spc="300" dirty="0">
                <a:latin typeface="Nunito Sans ExtraLight" panose="00000300000000000000" pitchFamily="2" charset="0"/>
              </a:rPr>
              <a:t>, sed do </a:t>
            </a:r>
          </a:p>
          <a:p>
            <a:pPr marL="548640" indent="-548640">
              <a:lnSpc>
                <a:spcPct val="150000"/>
              </a:lnSpc>
              <a:buSzPct val="100000"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en-US" sz="2400" spc="300" dirty="0" err="1">
                <a:latin typeface="Nunito Sans ExtraLight" panose="00000300000000000000" pitchFamily="2" charset="0"/>
              </a:rPr>
              <a:t>Eiusmod</a:t>
            </a:r>
            <a:r>
              <a:rPr lang="en-US" sz="2400" spc="300" dirty="0"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latin typeface="Nunito Sans ExtraLight" panose="00000300000000000000" pitchFamily="2" charset="0"/>
              </a:rPr>
              <a:t>tempor</a:t>
            </a:r>
            <a:r>
              <a:rPr lang="en-US" sz="2400" spc="300" dirty="0"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latin typeface="Nunito Sans ExtraLight" panose="00000300000000000000" pitchFamily="2" charset="0"/>
              </a:rPr>
              <a:t>incididunt</a:t>
            </a:r>
            <a:r>
              <a:rPr lang="en-US" sz="2400" spc="300" dirty="0"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latin typeface="Nunito Sans ExtraLight" panose="00000300000000000000" pitchFamily="2" charset="0"/>
              </a:rPr>
              <a:t>ut</a:t>
            </a:r>
            <a:r>
              <a:rPr lang="en-US" sz="2400" spc="300" dirty="0"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latin typeface="Nunito Sans ExtraLight" panose="00000300000000000000" pitchFamily="2" charset="0"/>
              </a:rPr>
              <a:t>labore</a:t>
            </a:r>
            <a:r>
              <a:rPr lang="en-US" sz="2400" spc="300" dirty="0">
                <a:latin typeface="Nunito Sans ExtraLight" panose="00000300000000000000" pitchFamily="2" charset="0"/>
              </a:rPr>
              <a:t> et dolore magna </a:t>
            </a:r>
            <a:r>
              <a:rPr lang="en-US" sz="2400" spc="300" dirty="0" err="1">
                <a:latin typeface="Nunito Sans ExtraLight" panose="00000300000000000000" pitchFamily="2" charset="0"/>
              </a:rPr>
              <a:t>aliqua</a:t>
            </a:r>
            <a:r>
              <a:rPr lang="en-US" sz="2400" spc="300" dirty="0">
                <a:latin typeface="Nunito Sans ExtraLight" panose="00000300000000000000" pitchFamily="2" charset="0"/>
              </a:rPr>
              <a:t>. </a:t>
            </a:r>
          </a:p>
          <a:p>
            <a:pPr marL="548640" indent="-548640">
              <a:lnSpc>
                <a:spcPct val="150000"/>
              </a:lnSpc>
              <a:buSzPct val="100000"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en-US" sz="2400" spc="300" dirty="0" err="1">
                <a:latin typeface="Nunito Sans ExtraLight" panose="00000300000000000000" pitchFamily="2" charset="0"/>
              </a:rPr>
              <a:t>Quis</a:t>
            </a:r>
            <a:r>
              <a:rPr lang="en-US" sz="2400" spc="300" dirty="0">
                <a:latin typeface="Nunito Sans ExtraLight" panose="00000300000000000000" pitchFamily="2" charset="0"/>
              </a:rPr>
              <a:t> ipsum </a:t>
            </a:r>
            <a:r>
              <a:rPr lang="en-US" sz="2400" spc="300" dirty="0" err="1">
                <a:latin typeface="Nunito Sans ExtraLight" panose="00000300000000000000" pitchFamily="2" charset="0"/>
              </a:rPr>
              <a:t>suspendie</a:t>
            </a:r>
            <a:r>
              <a:rPr lang="en-US" sz="2400" spc="300" dirty="0"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latin typeface="Nunito Sans ExtraLight" panose="00000300000000000000" pitchFamily="2" charset="0"/>
              </a:rPr>
              <a:t>ultrices</a:t>
            </a:r>
            <a:r>
              <a:rPr lang="en-US" sz="2400" spc="300" dirty="0">
                <a:latin typeface="Nunito Sans ExtraLight" panose="00000300000000000000" pitchFamily="2" charset="0"/>
              </a:rPr>
              <a:t> gravida. </a:t>
            </a:r>
          </a:p>
          <a:p>
            <a:pPr marL="548640" indent="-548640">
              <a:lnSpc>
                <a:spcPct val="150000"/>
              </a:lnSpc>
              <a:buSzPct val="100000"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en-US" sz="2400" spc="300" dirty="0" err="1">
                <a:latin typeface="Nunito Sans ExtraLight" panose="00000300000000000000" pitchFamily="2" charset="0"/>
              </a:rPr>
              <a:t>Risus</a:t>
            </a:r>
            <a:r>
              <a:rPr lang="en-US" sz="2400" spc="300" dirty="0"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latin typeface="Nunito Sans ExtraLight" panose="00000300000000000000" pitchFamily="2" charset="0"/>
              </a:rPr>
              <a:t>commodo</a:t>
            </a:r>
            <a:r>
              <a:rPr lang="en-US" sz="2400" spc="300" dirty="0"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latin typeface="Nunito Sans ExtraLight" panose="00000300000000000000" pitchFamily="2" charset="0"/>
              </a:rPr>
              <a:t>viverra</a:t>
            </a:r>
            <a:r>
              <a:rPr lang="en-US" sz="2400" spc="300" dirty="0"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latin typeface="Nunito Sans ExtraLight" panose="00000300000000000000" pitchFamily="2" charset="0"/>
              </a:rPr>
              <a:t>maecenas</a:t>
            </a:r>
            <a:r>
              <a:rPr lang="en-US" sz="2400" spc="300" dirty="0"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latin typeface="Nunito Sans ExtraLight" panose="00000300000000000000" pitchFamily="2" charset="0"/>
              </a:rPr>
              <a:t>accumsan</a:t>
            </a:r>
            <a:r>
              <a:rPr lang="en-US" sz="2400" spc="300" dirty="0"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latin typeface="Nunito Sans ExtraLight" panose="00000300000000000000" pitchFamily="2" charset="0"/>
              </a:rPr>
              <a:t>lacus</a:t>
            </a:r>
            <a:r>
              <a:rPr lang="en-US" sz="2400" spc="300" dirty="0">
                <a:latin typeface="Nunito Sans ExtraLight" panose="00000300000000000000" pitchFamily="2" charset="0"/>
              </a:rPr>
              <a:t>.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SzPct val="100000"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endParaRPr lang="en-US" sz="2400" spc="300" dirty="0">
              <a:latin typeface="Nunito Sans ExtraLight" panose="000003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572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BB43E1-0331-4C8A-91AD-FDE30A0D1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719608" y="0"/>
            <a:ext cx="15030481" cy="689588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1B41FC1-CF64-4EF3-A2B4-5059F994B5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3133163" y="-1754279"/>
            <a:ext cx="12356952" cy="890377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1E72EA9-FB12-446E-B803-DA05FF09C6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81127" y="-1754279"/>
            <a:ext cx="12356952" cy="8903776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EB6E7FCD-01F8-40E8-B976-3D41F8583D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557" y="762794"/>
            <a:ext cx="3384598" cy="2323065"/>
          </a:xfrm>
          <a:prstGeom prst="rect">
            <a:avLst/>
          </a:prstGeom>
        </p:spPr>
      </p:pic>
      <p:pic>
        <p:nvPicPr>
          <p:cNvPr id="9" name="Picture 8" descr="A picture containing ball&#10;&#10;Description automatically generated">
            <a:extLst>
              <a:ext uri="{FF2B5EF4-FFF2-40B4-BE49-F238E27FC236}">
                <a16:creationId xmlns:a16="http://schemas.microsoft.com/office/drawing/2014/main" id="{23B0299C-E425-40F4-8719-D2A2A35CB5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427" y="2841862"/>
            <a:ext cx="6570133" cy="3443083"/>
          </a:xfrm>
          <a:prstGeom prst="rect">
            <a:avLst/>
          </a:prstGeom>
        </p:spPr>
      </p:pic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76A834BA-4BED-41BE-8686-C0D9BCC68D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016" y="789409"/>
            <a:ext cx="2667346" cy="531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4108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9CDDD5B-18A5-4546-A6D0-EB6F16814A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07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9F13B0-00C4-474C-B16B-365D54B9BE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19241" y="0"/>
            <a:ext cx="15030481" cy="68958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DD3CDA-ACF8-4062-95B7-94E404D1CB16}"/>
              </a:ext>
            </a:extLst>
          </p:cNvPr>
          <p:cNvSpPr txBox="1"/>
          <p:nvPr/>
        </p:nvSpPr>
        <p:spPr>
          <a:xfrm>
            <a:off x="618424" y="687082"/>
            <a:ext cx="8106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200" dirty="0">
                <a:solidFill>
                  <a:schemeClr val="bg1"/>
                </a:solidFill>
                <a:latin typeface="Nunito Sans ExtraLight" panose="00000300000000000000" pitchFamily="2" charset="0"/>
              </a:rPr>
              <a:t>Game stats</a:t>
            </a:r>
          </a:p>
        </p:txBody>
      </p:sp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738686A3-9B43-44EB-99C0-FA2CEDB90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520590"/>
              </p:ext>
            </p:extLst>
          </p:nvPr>
        </p:nvGraphicFramePr>
        <p:xfrm>
          <a:off x="766233" y="1518079"/>
          <a:ext cx="10655298" cy="465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5883">
                  <a:extLst>
                    <a:ext uri="{9D8B030D-6E8A-4147-A177-3AD203B41FA5}">
                      <a16:colId xmlns:a16="http://schemas.microsoft.com/office/drawing/2014/main" val="1836582629"/>
                    </a:ext>
                  </a:extLst>
                </a:gridCol>
                <a:gridCol w="1775883">
                  <a:extLst>
                    <a:ext uri="{9D8B030D-6E8A-4147-A177-3AD203B41FA5}">
                      <a16:colId xmlns:a16="http://schemas.microsoft.com/office/drawing/2014/main" val="2743340825"/>
                    </a:ext>
                  </a:extLst>
                </a:gridCol>
                <a:gridCol w="1775883">
                  <a:extLst>
                    <a:ext uri="{9D8B030D-6E8A-4147-A177-3AD203B41FA5}">
                      <a16:colId xmlns:a16="http://schemas.microsoft.com/office/drawing/2014/main" val="2036691550"/>
                    </a:ext>
                  </a:extLst>
                </a:gridCol>
                <a:gridCol w="1775883">
                  <a:extLst>
                    <a:ext uri="{9D8B030D-6E8A-4147-A177-3AD203B41FA5}">
                      <a16:colId xmlns:a16="http://schemas.microsoft.com/office/drawing/2014/main" val="1228897908"/>
                    </a:ext>
                  </a:extLst>
                </a:gridCol>
                <a:gridCol w="1775883">
                  <a:extLst>
                    <a:ext uri="{9D8B030D-6E8A-4147-A177-3AD203B41FA5}">
                      <a16:colId xmlns:a16="http://schemas.microsoft.com/office/drawing/2014/main" val="2478801598"/>
                    </a:ext>
                  </a:extLst>
                </a:gridCol>
                <a:gridCol w="1775883">
                  <a:extLst>
                    <a:ext uri="{9D8B030D-6E8A-4147-A177-3AD203B41FA5}">
                      <a16:colId xmlns:a16="http://schemas.microsoft.com/office/drawing/2014/main" val="1719267754"/>
                    </a:ext>
                  </a:extLst>
                </a:gridCol>
              </a:tblGrid>
              <a:tr h="7432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Nunito Sans Light" panose="00000400000000000000" pitchFamily="2" charset="0"/>
                        </a:rPr>
                        <a:t>Products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Nunito Sans Light" panose="00000400000000000000" pitchFamily="2" charset="0"/>
                        </a:rPr>
                        <a:t>Q1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Nunito Sans Light" panose="00000400000000000000" pitchFamily="2" charset="0"/>
                        </a:rPr>
                        <a:t>Q2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Nunito Sans Light" panose="00000400000000000000" pitchFamily="2" charset="0"/>
                        </a:rPr>
                        <a:t>Q3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Nunito Sans Light" panose="00000400000000000000" pitchFamily="2" charset="0"/>
                        </a:rPr>
                        <a:t>Q4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Nunito Sans Light" panose="00000400000000000000" pitchFamily="2" charset="0"/>
                        </a:rPr>
                        <a:t>Total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6254595"/>
                  </a:ext>
                </a:extLst>
              </a:tr>
              <a:tr h="13036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Nunito Sans Light" panose="00000400000000000000" pitchFamily="2" charset="0"/>
                        </a:rPr>
                        <a:t>Cell 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1E0A3C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200" dirty="0">
                          <a:solidFill>
                            <a:schemeClr val="bg1"/>
                          </a:solidFill>
                          <a:latin typeface="Nunito Sans Light" panose="00000400000000000000" pitchFamily="2" charset="0"/>
                        </a:rPr>
                        <a:t>100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1E0A3C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200" dirty="0">
                          <a:solidFill>
                            <a:schemeClr val="bg1"/>
                          </a:solidFill>
                          <a:latin typeface="Nunito Sans Light" panose="00000400000000000000" pitchFamily="2" charset="0"/>
                        </a:rPr>
                        <a:t>1000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1E0A3C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bg1"/>
                          </a:solidFill>
                          <a:latin typeface="Nunito Sans Light" panose="00000400000000000000" pitchFamily="2" charset="0"/>
                        </a:rPr>
                        <a:t>10,000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1E0A3C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bg1"/>
                          </a:solidFill>
                          <a:latin typeface="Nunito Sans Light" panose="00000400000000000000" pitchFamily="2" charset="0"/>
                        </a:rPr>
                        <a:t>20,000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1E0A3C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bg1"/>
                          </a:solidFill>
                          <a:latin typeface="Nunito Sans Light" panose="00000400000000000000" pitchFamily="2" charset="0"/>
                        </a:rPr>
                        <a:t>30,000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1E0A3C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118455"/>
                  </a:ext>
                </a:extLst>
              </a:tr>
              <a:tr h="13036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Nunito Sans Light" panose="00000400000000000000" pitchFamily="2" charset="0"/>
                        </a:rPr>
                        <a:t>Cell 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1E0A3C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bg1"/>
                          </a:solidFill>
                          <a:latin typeface="Nunito Sans Light" panose="00000400000000000000" pitchFamily="2" charset="0"/>
                        </a:rPr>
                        <a:t>90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1E0A3C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bg1"/>
                          </a:solidFill>
                          <a:latin typeface="Nunito Sans Light" panose="00000400000000000000" pitchFamily="2" charset="0"/>
                        </a:rPr>
                        <a:t>100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1E0A3C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bg1"/>
                          </a:solidFill>
                          <a:latin typeface="Nunito Sans Light" panose="00000400000000000000" pitchFamily="2" charset="0"/>
                        </a:rPr>
                        <a:t>100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1E0A3C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bg1"/>
                          </a:solidFill>
                          <a:latin typeface="Nunito Sans Light" panose="00000400000000000000" pitchFamily="2" charset="0"/>
                        </a:rPr>
                        <a:t>100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1E0A3C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bg1"/>
                          </a:solidFill>
                          <a:latin typeface="Nunito Sans Light" panose="00000400000000000000" pitchFamily="2" charset="0"/>
                        </a:rPr>
                        <a:t>100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1E0A3C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413369"/>
                  </a:ext>
                </a:extLst>
              </a:tr>
              <a:tr h="13036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Nunito Sans Light" panose="00000400000000000000" pitchFamily="2" charset="0"/>
                        </a:rPr>
                        <a:t>Cell 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1E0A3C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bg1"/>
                          </a:solidFill>
                          <a:latin typeface="Nunito Sans Light" panose="00000400000000000000" pitchFamily="2" charset="0"/>
                        </a:rPr>
                        <a:t>80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1E0A3C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bg1"/>
                          </a:solidFill>
                          <a:latin typeface="Nunito Sans Light" panose="00000400000000000000" pitchFamily="2" charset="0"/>
                        </a:rPr>
                        <a:t>100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1E0A3C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bg1"/>
                          </a:solidFill>
                          <a:latin typeface="Nunito Sans Light" panose="00000400000000000000" pitchFamily="2" charset="0"/>
                        </a:rPr>
                        <a:t>100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1E0A3C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bg1"/>
                          </a:solidFill>
                          <a:latin typeface="Nunito Sans Light" panose="00000400000000000000" pitchFamily="2" charset="0"/>
                        </a:rPr>
                        <a:t>100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1E0A3C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bg1"/>
                          </a:solidFill>
                          <a:latin typeface="Nunito Sans Light" panose="00000400000000000000" pitchFamily="2" charset="0"/>
                        </a:rPr>
                        <a:t>10,000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00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1E0A3C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923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8226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959206C8-4EAF-4EEB-AB14-B8DB26E61C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10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1326E7-5612-4F7D-82DA-DEDBAB5A6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9035" y="0"/>
            <a:ext cx="6311900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261F2F7-650E-4607-9E5F-3C8231995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8012052" y="-3613534"/>
            <a:ext cx="24408091" cy="137488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F0D08D-2468-421D-A59D-1A5C1206FC2A}"/>
              </a:ext>
            </a:extLst>
          </p:cNvPr>
          <p:cNvSpPr txBox="1"/>
          <p:nvPr/>
        </p:nvSpPr>
        <p:spPr>
          <a:xfrm>
            <a:off x="589084" y="687082"/>
            <a:ext cx="81065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200" dirty="0">
                <a:latin typeface="Nunito Sans ExtraLight" panose="00000300000000000000" pitchFamily="2" charset="0"/>
              </a:rPr>
              <a:t>PEOPLE INNOVATION</a:t>
            </a:r>
          </a:p>
          <a:p>
            <a:r>
              <a:rPr lang="en-US" sz="4800" spc="200" dirty="0">
                <a:latin typeface="Nunito Sans ExtraLight" panose="00000300000000000000" pitchFamily="2" charset="0"/>
              </a:rPr>
              <a:t>EXAMPLE</a:t>
            </a:r>
          </a:p>
        </p:txBody>
      </p:sp>
      <p:pic>
        <p:nvPicPr>
          <p:cNvPr id="10" name="Graphic 4">
            <a:extLst>
              <a:ext uri="{FF2B5EF4-FFF2-40B4-BE49-F238E27FC236}">
                <a16:creationId xmlns:a16="http://schemas.microsoft.com/office/drawing/2014/main" id="{C82D77A7-CCB8-4A7D-967D-E3AB593960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29080" y="5402921"/>
            <a:ext cx="1484936" cy="438504"/>
          </a:xfrm>
          <a:prstGeom prst="rect">
            <a:avLst/>
          </a:prstGeom>
        </p:spPr>
      </p:pic>
      <p:pic>
        <p:nvPicPr>
          <p:cNvPr id="3" name="Picture 2" descr="A picture containing person, sitting, motorcycle, snow&#10;&#10;Description automatically generated">
            <a:extLst>
              <a:ext uri="{FF2B5EF4-FFF2-40B4-BE49-F238E27FC236}">
                <a16:creationId xmlns:a16="http://schemas.microsoft.com/office/drawing/2014/main" id="{4D7AAECB-CF7F-4241-A7C0-260E1A7872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19"/>
          <a:stretch/>
        </p:blipFill>
        <p:spPr>
          <a:xfrm>
            <a:off x="7602484" y="1634830"/>
            <a:ext cx="2072008" cy="221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2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9CDDD5B-18A5-4546-A6D0-EB6F16814A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07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9F13B0-00C4-474C-B16B-365D54B9BE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19241" y="0"/>
            <a:ext cx="15030481" cy="68958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DD3CDA-ACF8-4062-95B7-94E404D1CB16}"/>
              </a:ext>
            </a:extLst>
          </p:cNvPr>
          <p:cNvSpPr txBox="1"/>
          <p:nvPr/>
        </p:nvSpPr>
        <p:spPr>
          <a:xfrm>
            <a:off x="618424" y="687082"/>
            <a:ext cx="8106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200" dirty="0">
                <a:solidFill>
                  <a:schemeClr val="bg1"/>
                </a:solidFill>
                <a:latin typeface="Nunito Sans ExtraLight" panose="00000300000000000000" pitchFamily="2" charset="0"/>
              </a:rPr>
              <a:t>Game stats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5889A-2D13-4546-AC21-E1676F608C2A}"/>
              </a:ext>
            </a:extLst>
          </p:cNvPr>
          <p:cNvSpPr/>
          <p:nvPr/>
        </p:nvSpPr>
        <p:spPr>
          <a:xfrm>
            <a:off x="766233" y="2269067"/>
            <a:ext cx="10659534" cy="3901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8361F2A3-0B09-4FE8-BBA3-2554E4FE09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30160"/>
              </p:ext>
            </p:extLst>
          </p:nvPr>
        </p:nvGraphicFramePr>
        <p:xfrm>
          <a:off x="761999" y="1518079"/>
          <a:ext cx="10659534" cy="465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89">
                  <a:extLst>
                    <a:ext uri="{9D8B030D-6E8A-4147-A177-3AD203B41FA5}">
                      <a16:colId xmlns:a16="http://schemas.microsoft.com/office/drawing/2014/main" val="1836582629"/>
                    </a:ext>
                  </a:extLst>
                </a:gridCol>
                <a:gridCol w="1776589">
                  <a:extLst>
                    <a:ext uri="{9D8B030D-6E8A-4147-A177-3AD203B41FA5}">
                      <a16:colId xmlns:a16="http://schemas.microsoft.com/office/drawing/2014/main" val="2743340825"/>
                    </a:ext>
                  </a:extLst>
                </a:gridCol>
                <a:gridCol w="1776589">
                  <a:extLst>
                    <a:ext uri="{9D8B030D-6E8A-4147-A177-3AD203B41FA5}">
                      <a16:colId xmlns:a16="http://schemas.microsoft.com/office/drawing/2014/main" val="2036691550"/>
                    </a:ext>
                  </a:extLst>
                </a:gridCol>
                <a:gridCol w="1776589">
                  <a:extLst>
                    <a:ext uri="{9D8B030D-6E8A-4147-A177-3AD203B41FA5}">
                      <a16:colId xmlns:a16="http://schemas.microsoft.com/office/drawing/2014/main" val="1228897908"/>
                    </a:ext>
                  </a:extLst>
                </a:gridCol>
                <a:gridCol w="1776589">
                  <a:extLst>
                    <a:ext uri="{9D8B030D-6E8A-4147-A177-3AD203B41FA5}">
                      <a16:colId xmlns:a16="http://schemas.microsoft.com/office/drawing/2014/main" val="2478801598"/>
                    </a:ext>
                  </a:extLst>
                </a:gridCol>
                <a:gridCol w="1776589">
                  <a:extLst>
                    <a:ext uri="{9D8B030D-6E8A-4147-A177-3AD203B41FA5}">
                      <a16:colId xmlns:a16="http://schemas.microsoft.com/office/drawing/2014/main" val="1719267754"/>
                    </a:ext>
                  </a:extLst>
                </a:gridCol>
              </a:tblGrid>
              <a:tr h="743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Nunito Sans ExtraBold" panose="00000900000000000000" pitchFamily="2" charset="0"/>
                        </a:rPr>
                        <a:t>Q1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Nunito Sans ExtraBold" panose="00000900000000000000" pitchFamily="2" charset="0"/>
                        </a:rPr>
                        <a:t>Q2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Nunito Sans ExtraBold" panose="00000900000000000000" pitchFamily="2" charset="0"/>
                        </a:rPr>
                        <a:t>Q3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Nunito Sans ExtraBold" panose="00000900000000000000" pitchFamily="2" charset="0"/>
                        </a:rPr>
                        <a:t>Q4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Nunito Sans ExtraBold" panose="00000900000000000000" pitchFamily="2" charset="0"/>
                        </a:rPr>
                        <a:t>Total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6254595"/>
                  </a:ext>
                </a:extLst>
              </a:tr>
              <a:tr h="13036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Cell 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200" dirty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100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200" dirty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1000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10,000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20,000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30,000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118455"/>
                  </a:ext>
                </a:extLst>
              </a:tr>
              <a:tr h="13036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Cell 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90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100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100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100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100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413369"/>
                  </a:ext>
                </a:extLst>
              </a:tr>
              <a:tr h="13036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Cell 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80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100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100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100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  <a:latin typeface="Nunito Sans Light" panose="00000400000000000000" pitchFamily="2" charset="0"/>
                        </a:rPr>
                        <a:t>10,000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923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889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9CDDD5B-18A5-4546-A6D0-EB6F16814A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07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9F13B0-00C4-474C-B16B-365D54B9BE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19241" y="0"/>
            <a:ext cx="15030481" cy="689588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095889A-2D13-4546-AC21-E1676F608C2A}"/>
              </a:ext>
            </a:extLst>
          </p:cNvPr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DD3CDA-ACF8-4062-95B7-94E404D1CB16}"/>
              </a:ext>
            </a:extLst>
          </p:cNvPr>
          <p:cNvSpPr txBox="1"/>
          <p:nvPr/>
        </p:nvSpPr>
        <p:spPr>
          <a:xfrm>
            <a:off x="618424" y="687082"/>
            <a:ext cx="8106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200" dirty="0">
                <a:solidFill>
                  <a:schemeClr val="bg1"/>
                </a:solidFill>
                <a:latin typeface="Nunito Sans ExtraLight" panose="00000300000000000000" pitchFamily="2" charset="0"/>
              </a:rPr>
              <a:t>GAME STATS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08D9D98-2846-4B62-BFFF-D9F6A46359A1}"/>
              </a:ext>
            </a:extLst>
          </p:cNvPr>
          <p:cNvSpPr/>
          <p:nvPr/>
        </p:nvSpPr>
        <p:spPr>
          <a:xfrm>
            <a:off x="-829731" y="-3503803"/>
            <a:ext cx="13868400" cy="13868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1D6695-B642-406B-9714-46473AA5182A}"/>
              </a:ext>
            </a:extLst>
          </p:cNvPr>
          <p:cNvSpPr txBox="1"/>
          <p:nvPr/>
        </p:nvSpPr>
        <p:spPr>
          <a:xfrm>
            <a:off x="618424" y="687082"/>
            <a:ext cx="8106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600" dirty="0">
                <a:latin typeface="Nunito Sans ExtraLight" panose="00000300000000000000" pitchFamily="2" charset="0"/>
              </a:rPr>
              <a:t>Key findings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24EF01-B5FD-41EF-AD2E-F94C48CAAC7A}"/>
              </a:ext>
            </a:extLst>
          </p:cNvPr>
          <p:cNvSpPr txBox="1"/>
          <p:nvPr/>
        </p:nvSpPr>
        <p:spPr>
          <a:xfrm>
            <a:off x="673775" y="1985035"/>
            <a:ext cx="7751886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8640" indent="-548640">
              <a:lnSpc>
                <a:spcPct val="150000"/>
              </a:lnSpc>
              <a:buSzPct val="10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400" spc="300" dirty="0">
                <a:latin typeface="Nunito Sans ExtraLight" panose="00000300000000000000" pitchFamily="2" charset="0"/>
              </a:rPr>
              <a:t>Lorem ipsum dolor </a:t>
            </a:r>
            <a:r>
              <a:rPr lang="en-US" sz="2400" spc="300" dirty="0" err="1">
                <a:latin typeface="Nunito Sans ExtraLight" panose="00000300000000000000" pitchFamily="2" charset="0"/>
              </a:rPr>
              <a:t>amet</a:t>
            </a:r>
            <a:endParaRPr lang="en-US" sz="2400" spc="300" dirty="0">
              <a:latin typeface="Nunito Sans ExtraLight" panose="00000300000000000000" pitchFamily="2" charset="0"/>
            </a:endParaRPr>
          </a:p>
          <a:p>
            <a:pPr marL="548640" indent="-548640">
              <a:lnSpc>
                <a:spcPct val="150000"/>
              </a:lnSpc>
              <a:buSzPct val="10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400" spc="300" dirty="0" err="1">
                <a:latin typeface="Nunito Sans ExtraLight" panose="00000300000000000000" pitchFamily="2" charset="0"/>
              </a:rPr>
              <a:t>Consectetur</a:t>
            </a:r>
            <a:r>
              <a:rPr lang="en-US" sz="2400" spc="300" dirty="0"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latin typeface="Nunito Sans ExtraLight" panose="00000300000000000000" pitchFamily="2" charset="0"/>
              </a:rPr>
              <a:t>adipiscing</a:t>
            </a:r>
            <a:r>
              <a:rPr lang="en-US" sz="2400" spc="300" dirty="0"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latin typeface="Nunito Sans ExtraLight" panose="00000300000000000000" pitchFamily="2" charset="0"/>
              </a:rPr>
              <a:t>elit</a:t>
            </a:r>
            <a:r>
              <a:rPr lang="en-US" sz="2400" spc="300" dirty="0">
                <a:latin typeface="Nunito Sans ExtraLight" panose="00000300000000000000" pitchFamily="2" charset="0"/>
              </a:rPr>
              <a:t>, sed do </a:t>
            </a:r>
          </a:p>
          <a:p>
            <a:pPr marL="548640" indent="-548640">
              <a:lnSpc>
                <a:spcPct val="150000"/>
              </a:lnSpc>
              <a:buSzPct val="10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400" spc="300" dirty="0" err="1">
                <a:latin typeface="Nunito Sans ExtraLight" panose="00000300000000000000" pitchFamily="2" charset="0"/>
              </a:rPr>
              <a:t>Eiusmod</a:t>
            </a:r>
            <a:r>
              <a:rPr lang="en-US" sz="2400" spc="300" dirty="0"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latin typeface="Nunito Sans ExtraLight" panose="00000300000000000000" pitchFamily="2" charset="0"/>
              </a:rPr>
              <a:t>tempor</a:t>
            </a:r>
            <a:r>
              <a:rPr lang="en-US" sz="2400" spc="300" dirty="0"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latin typeface="Nunito Sans ExtraLight" panose="00000300000000000000" pitchFamily="2" charset="0"/>
              </a:rPr>
              <a:t>incididunt</a:t>
            </a:r>
            <a:r>
              <a:rPr lang="en-US" sz="2400" spc="300" dirty="0"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latin typeface="Nunito Sans ExtraLight" panose="00000300000000000000" pitchFamily="2" charset="0"/>
              </a:rPr>
              <a:t>ut</a:t>
            </a:r>
            <a:r>
              <a:rPr lang="en-US" sz="2400" spc="300" dirty="0"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latin typeface="Nunito Sans ExtraLight" panose="00000300000000000000" pitchFamily="2" charset="0"/>
              </a:rPr>
              <a:t>labore</a:t>
            </a:r>
            <a:r>
              <a:rPr lang="en-US" sz="2400" spc="300" dirty="0">
                <a:latin typeface="Nunito Sans ExtraLight" panose="00000300000000000000" pitchFamily="2" charset="0"/>
              </a:rPr>
              <a:t> et dolore magna </a:t>
            </a:r>
            <a:r>
              <a:rPr lang="en-US" sz="2400" spc="300" dirty="0" err="1">
                <a:latin typeface="Nunito Sans ExtraLight" panose="00000300000000000000" pitchFamily="2" charset="0"/>
              </a:rPr>
              <a:t>aliqua</a:t>
            </a:r>
            <a:r>
              <a:rPr lang="en-US" sz="2400" spc="300" dirty="0">
                <a:latin typeface="Nunito Sans ExtraLight" panose="00000300000000000000" pitchFamily="2" charset="0"/>
              </a:rPr>
              <a:t>. </a:t>
            </a:r>
          </a:p>
          <a:p>
            <a:pPr marL="548640" indent="-548640">
              <a:lnSpc>
                <a:spcPct val="150000"/>
              </a:lnSpc>
              <a:buSzPct val="10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400" spc="300" dirty="0" err="1">
                <a:latin typeface="Nunito Sans ExtraLight" panose="00000300000000000000" pitchFamily="2" charset="0"/>
              </a:rPr>
              <a:t>Quis</a:t>
            </a:r>
            <a:r>
              <a:rPr lang="en-US" sz="2400" spc="300" dirty="0">
                <a:latin typeface="Nunito Sans ExtraLight" panose="00000300000000000000" pitchFamily="2" charset="0"/>
              </a:rPr>
              <a:t> ipsum </a:t>
            </a:r>
            <a:r>
              <a:rPr lang="en-US" sz="2400" spc="300" dirty="0" err="1">
                <a:latin typeface="Nunito Sans ExtraLight" panose="00000300000000000000" pitchFamily="2" charset="0"/>
              </a:rPr>
              <a:t>suspendie</a:t>
            </a:r>
            <a:r>
              <a:rPr lang="en-US" sz="2400" spc="300" dirty="0"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latin typeface="Nunito Sans ExtraLight" panose="00000300000000000000" pitchFamily="2" charset="0"/>
              </a:rPr>
              <a:t>ultrices</a:t>
            </a:r>
            <a:r>
              <a:rPr lang="en-US" sz="2400" spc="300" dirty="0">
                <a:latin typeface="Nunito Sans ExtraLight" panose="00000300000000000000" pitchFamily="2" charset="0"/>
              </a:rPr>
              <a:t> gravida. </a:t>
            </a:r>
          </a:p>
          <a:p>
            <a:pPr marL="548640" indent="-548640">
              <a:lnSpc>
                <a:spcPct val="150000"/>
              </a:lnSpc>
              <a:buSzPct val="10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2400" spc="300" dirty="0" err="1">
                <a:latin typeface="Nunito Sans ExtraLight" panose="00000300000000000000" pitchFamily="2" charset="0"/>
              </a:rPr>
              <a:t>Risus</a:t>
            </a:r>
            <a:r>
              <a:rPr lang="en-US" sz="2400" spc="300" dirty="0"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latin typeface="Nunito Sans ExtraLight" panose="00000300000000000000" pitchFamily="2" charset="0"/>
              </a:rPr>
              <a:t>commodo</a:t>
            </a:r>
            <a:r>
              <a:rPr lang="en-US" sz="2400" spc="300" dirty="0"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latin typeface="Nunito Sans ExtraLight" panose="00000300000000000000" pitchFamily="2" charset="0"/>
              </a:rPr>
              <a:t>viverra</a:t>
            </a:r>
            <a:r>
              <a:rPr lang="en-US" sz="2400" spc="300" dirty="0"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latin typeface="Nunito Sans ExtraLight" panose="00000300000000000000" pitchFamily="2" charset="0"/>
              </a:rPr>
              <a:t>maecenas</a:t>
            </a:r>
            <a:r>
              <a:rPr lang="en-US" sz="2400" spc="300" dirty="0"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latin typeface="Nunito Sans ExtraLight" panose="00000300000000000000" pitchFamily="2" charset="0"/>
              </a:rPr>
              <a:t>accumsan</a:t>
            </a:r>
            <a:r>
              <a:rPr lang="en-US" sz="2400" spc="300" dirty="0"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latin typeface="Nunito Sans ExtraLight" panose="00000300000000000000" pitchFamily="2" charset="0"/>
              </a:rPr>
              <a:t>lacus</a:t>
            </a:r>
            <a:r>
              <a:rPr lang="en-US" sz="2400" spc="300" dirty="0">
                <a:latin typeface="Nunito Sans ExtraLight" panose="00000300000000000000" pitchFamily="2" charset="0"/>
              </a:rPr>
              <a:t>.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SzPct val="10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en-US" sz="2400" spc="300" dirty="0">
              <a:latin typeface="Nunito Sans ExtraLight" panose="000003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2499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9CDDD5B-18A5-4546-A6D0-EB6F16814A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10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hidden="1">
            <a:extLst>
              <a:ext uri="{FF2B5EF4-FFF2-40B4-BE49-F238E27FC236}">
                <a16:creationId xmlns:a16="http://schemas.microsoft.com/office/drawing/2014/main" id="{059F13B0-00C4-474C-B16B-365D54B9BE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19241" y="0"/>
            <a:ext cx="15030481" cy="68958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DD3CDA-ACF8-4062-95B7-94E404D1CB16}"/>
              </a:ext>
            </a:extLst>
          </p:cNvPr>
          <p:cNvSpPr txBox="1"/>
          <p:nvPr/>
        </p:nvSpPr>
        <p:spPr>
          <a:xfrm>
            <a:off x="618424" y="687082"/>
            <a:ext cx="8106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2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Big numbers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BC9E5-FF40-4734-8076-847025D55E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2999" y="2413960"/>
            <a:ext cx="9906000" cy="272715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AB590F1-DD88-4098-BFD7-D531E73DE13B}"/>
              </a:ext>
            </a:extLst>
          </p:cNvPr>
          <p:cNvSpPr/>
          <p:nvPr/>
        </p:nvSpPr>
        <p:spPr>
          <a:xfrm>
            <a:off x="4732420" y="2413959"/>
            <a:ext cx="2727157" cy="272715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9D03C92-42E5-4A99-A142-66A803E428FE}"/>
              </a:ext>
            </a:extLst>
          </p:cNvPr>
          <p:cNvSpPr/>
          <p:nvPr/>
        </p:nvSpPr>
        <p:spPr>
          <a:xfrm>
            <a:off x="4732419" y="2413959"/>
            <a:ext cx="2727157" cy="272715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572B3-DB88-4ECA-B774-7A0A2FCE3679}"/>
              </a:ext>
            </a:extLst>
          </p:cNvPr>
          <p:cNvSpPr/>
          <p:nvPr/>
        </p:nvSpPr>
        <p:spPr>
          <a:xfrm>
            <a:off x="4732419" y="2413958"/>
            <a:ext cx="2727157" cy="272715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5096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-0.29518 -4.44444E-6 " pathEditMode="relative" rAng="0" ptsTypes="AA">
                                      <p:cBhvr>
                                        <p:cTn id="9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66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.3056 -4.44444E-6 " pathEditMode="relative" rAng="0" ptsTypes="AA">
                                      <p:cBhvr>
                                        <p:cTn id="17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73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4" grpId="1" animBg="1"/>
      <p:bldP spid="15" grpId="0" animBg="1"/>
      <p:bldP spid="15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BB43E1-0331-4C8A-91AD-FDE30A0D1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243607" cy="68870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DD3CDA-ACF8-4062-95B7-94E404D1CB16}"/>
              </a:ext>
            </a:extLst>
          </p:cNvPr>
          <p:cNvSpPr txBox="1"/>
          <p:nvPr/>
        </p:nvSpPr>
        <p:spPr>
          <a:xfrm>
            <a:off x="625738" y="681750"/>
            <a:ext cx="101129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  <a:buClr>
                <a:srgbClr val="17DBD7"/>
              </a:buClr>
              <a:buSzPct val="93000"/>
            </a:pPr>
            <a:r>
              <a:rPr lang="en-US" sz="4800" spc="300" dirty="0">
                <a:solidFill>
                  <a:schemeClr val="bg1"/>
                </a:solidFill>
                <a:latin typeface="Nunito Sans ExtraLight" charset="0"/>
                <a:ea typeface="Nunito Sans ExtraLight" charset="0"/>
                <a:cs typeface="Nunito Sans ExtraLight" charset="0"/>
              </a:rPr>
              <a:t>Drive material engagement,  loyalty &amp; revenue</a:t>
            </a:r>
            <a:r>
              <a:rPr lang="en-US" sz="4800" spc="300" dirty="0">
                <a:solidFill>
                  <a:schemeClr val="bg1"/>
                </a:solidFill>
                <a:latin typeface="Nunito Sans ExtraLight" panose="00000300000000000000" pitchFamily="2" charset="0"/>
                <a:ea typeface="Nunito Sans ExtraLight" charset="0"/>
                <a:cs typeface="Nunito Sans ExtraLight" charset="0"/>
              </a:rPr>
              <a:t>.</a:t>
            </a:r>
            <a:endParaRPr lang="en-US" sz="4800" spc="300" dirty="0">
              <a:solidFill>
                <a:schemeClr val="bg1"/>
              </a:solidFill>
              <a:latin typeface="Nunito Sans ExtraLight" charset="0"/>
              <a:ea typeface="Nunito Sans ExtraLight" charset="0"/>
              <a:cs typeface="Nunito Sans ExtraLight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6D5DE2-81F2-4F22-B7EC-8B934A681D31}"/>
              </a:ext>
            </a:extLst>
          </p:cNvPr>
          <p:cNvSpPr/>
          <p:nvPr/>
        </p:nvSpPr>
        <p:spPr>
          <a:xfrm>
            <a:off x="3344882" y="3808741"/>
            <a:ext cx="236097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spc="300" dirty="0">
                <a:solidFill>
                  <a:schemeClr val="bg1"/>
                </a:solidFill>
                <a:latin typeface="Nunito Sans ExtraLight" charset="0"/>
                <a:ea typeface="Nunito Sans ExtraLight" charset="0"/>
                <a:cs typeface="Nunito Sans ExtraLight" charset="0"/>
              </a:rPr>
              <a:t>15+ minute average session durations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F4F759-8F4C-4FD2-AE64-B08FB851E325}"/>
              </a:ext>
            </a:extLst>
          </p:cNvPr>
          <p:cNvSpPr/>
          <p:nvPr/>
        </p:nvSpPr>
        <p:spPr>
          <a:xfrm>
            <a:off x="6034690" y="3808741"/>
            <a:ext cx="253927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spc="300" dirty="0">
                <a:solidFill>
                  <a:schemeClr val="bg1"/>
                </a:solidFill>
                <a:latin typeface="Nunito Sans ExtraLight" charset="0"/>
                <a:ea typeface="Nunito Sans ExtraLight" charset="0"/>
                <a:cs typeface="Nunito Sans ExtraLight" charset="0"/>
              </a:rPr>
              <a:t>85% of users return each month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2B0B0F-9FBA-40EC-B395-D2E3397190C8}"/>
              </a:ext>
            </a:extLst>
          </p:cNvPr>
          <p:cNvSpPr/>
          <p:nvPr/>
        </p:nvSpPr>
        <p:spPr>
          <a:xfrm>
            <a:off x="8736288" y="3808758"/>
            <a:ext cx="276633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spc="300" dirty="0">
                <a:solidFill>
                  <a:schemeClr val="bg1"/>
                </a:solidFill>
                <a:latin typeface="Nunito Sans ExtraLight" charset="0"/>
                <a:ea typeface="Nunito Sans ExtraLight" charset="0"/>
                <a:cs typeface="Nunito Sans ExtraLight" charset="0"/>
              </a:rPr>
              <a:t>10% increase in pageviews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354660-B39A-4C9B-B0C9-D7C4843663CE}"/>
              </a:ext>
            </a:extLst>
          </p:cNvPr>
          <p:cNvSpPr/>
          <p:nvPr/>
        </p:nvSpPr>
        <p:spPr>
          <a:xfrm>
            <a:off x="689374" y="3816191"/>
            <a:ext cx="25872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spc="300" dirty="0">
                <a:solidFill>
                  <a:schemeClr val="bg1"/>
                </a:solidFill>
                <a:latin typeface="Nunito Sans ExtraLight" charset="0"/>
                <a:ea typeface="Nunito Sans ExtraLight" charset="0"/>
                <a:cs typeface="Nunito Sans ExtraLight" charset="0"/>
              </a:rPr>
              <a:t>Immediate new revenue stream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C5554F6B-B916-4947-9516-BE5462518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73970" y="2588767"/>
            <a:ext cx="885526" cy="885526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30786FF1-50AD-48DD-8D90-BC6B9D60F1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09883" y="2588767"/>
            <a:ext cx="885526" cy="885526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88355E46-B2C4-416D-86AD-7C46765CE2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82100" y="2561235"/>
            <a:ext cx="885526" cy="885526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BA9F14D6-23BA-4F6A-8478-BA127D997F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38057" y="2588767"/>
            <a:ext cx="885526" cy="8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61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light&#10;&#10;Description automatically generated">
            <a:extLst>
              <a:ext uri="{FF2B5EF4-FFF2-40B4-BE49-F238E27FC236}">
                <a16:creationId xmlns:a16="http://schemas.microsoft.com/office/drawing/2014/main" id="{8DF61DA1-AD29-4A65-B5BD-B037DE5F7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9206C8-4EAF-4EEB-AB14-B8DB26E61C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10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F0D08D-2468-421D-A59D-1A5C1206FC2A}"/>
              </a:ext>
            </a:extLst>
          </p:cNvPr>
          <p:cNvSpPr txBox="1"/>
          <p:nvPr/>
        </p:nvSpPr>
        <p:spPr>
          <a:xfrm>
            <a:off x="0" y="2767280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spc="6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96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EE8D9F4-C0C2-4B72-A3E3-411A21F5E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899" y="2134821"/>
            <a:ext cx="424709" cy="42470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677CC63-C1B1-4AA0-AEF4-44AC7A24BC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1454" y="2134821"/>
            <a:ext cx="424709" cy="42470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0B1D3A8-A2ED-437D-873B-94FB8D1666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2899" y="1076648"/>
            <a:ext cx="424709" cy="42470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36611EF-1CEF-419E-8EB2-F33FC4DE00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98564" y="2134821"/>
            <a:ext cx="424709" cy="4247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8A66EAC-5CCA-4A7F-A0C2-B981ED9750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77119" y="2134821"/>
            <a:ext cx="424709" cy="42470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B2C98A0A-7FBF-475A-AD13-5072753B493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55674" y="2134821"/>
            <a:ext cx="424709" cy="42470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0A5E9E9-D74D-4B03-894C-2443FC441C9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434229" y="2134821"/>
            <a:ext cx="424709" cy="42470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77234C9-0BBB-4852-9D1F-FA98E51DDED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12785" y="2134821"/>
            <a:ext cx="424709" cy="424709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34C1F5E-F788-4224-9AE0-676420E7C50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991340" y="2134821"/>
            <a:ext cx="424709" cy="424709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7DB70A9-EE6C-4C6F-821B-97E2119CDD0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769895" y="2134821"/>
            <a:ext cx="424709" cy="42470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1E127E1B-52E7-4F7D-BCFB-4BFD6074B15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548450" y="2134821"/>
            <a:ext cx="424709" cy="424709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1A67E99B-0462-4E14-A99E-08C17EEC2F3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327005" y="2134821"/>
            <a:ext cx="424709" cy="424709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BF98CC4F-2571-4FD1-AE36-E0090EECA3C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0105560" y="2134821"/>
            <a:ext cx="424709" cy="424709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2748266B-C378-4539-BD4F-6D2D38F11F0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884115" y="2134821"/>
            <a:ext cx="424709" cy="42470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4EADF176-54A5-4FCC-B434-A4C0711A4C6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313905" y="2134821"/>
            <a:ext cx="424709" cy="424709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9100ED98-5748-43FE-9A8A-B3AA514969C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541454" y="1076648"/>
            <a:ext cx="424709" cy="424709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B416C8F7-A550-448B-8459-7C806DBA51E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320009" y="1076648"/>
            <a:ext cx="424709" cy="424709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5FAC217A-E390-4985-9D15-700B101FE3A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098564" y="1076648"/>
            <a:ext cx="424709" cy="424709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ACD79A69-E309-45DE-B27D-0849EB0DAF5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7119" y="1076648"/>
            <a:ext cx="424709" cy="424709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5B5BE3DB-0305-4446-8BDD-3ADC3C6A7E8E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4655674" y="1076648"/>
            <a:ext cx="424709" cy="424709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353592E3-99D4-4740-92B1-CE0AB487C67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5434229" y="1076648"/>
            <a:ext cx="424709" cy="42470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CF6DB8AC-9FB7-46BA-A433-D77CFF26B9E6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6212785" y="1076648"/>
            <a:ext cx="424709" cy="42470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49E089AD-1691-477A-BE78-10819EB35922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6991340" y="1076648"/>
            <a:ext cx="424709" cy="424709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E66B1E16-44E4-46DA-ACF8-F54D08FABC78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7769895" y="1076648"/>
            <a:ext cx="424709" cy="424709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E305254-18E9-44AB-A8A8-91791A0A8513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8548450" y="1076648"/>
            <a:ext cx="424709" cy="42470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EB36D310-2F77-4CE4-B2B4-3E28F504EE7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327005" y="1076648"/>
            <a:ext cx="424709" cy="424709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29F6ACEF-DB55-4A08-AF2A-64981B325800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105560" y="1076648"/>
            <a:ext cx="424709" cy="42470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8286A2B3-96DA-4438-BE83-BBB1396EBCAC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3098564" y="3192994"/>
            <a:ext cx="424709" cy="424709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12A6998F-F513-44A2-9A6D-48951475FB0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762899" y="3192995"/>
            <a:ext cx="424709" cy="424709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E7A62AE0-C752-4972-AC17-2508E8B1B679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541454" y="3192995"/>
            <a:ext cx="424709" cy="424709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E994F7FD-FEC2-419F-ABD8-9A5A9BBBEA85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2320009" y="3192995"/>
            <a:ext cx="424709" cy="424709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3E8D204E-CA87-4A6B-AB8F-ADFCF6708A36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867633" y="1076648"/>
            <a:ext cx="424709" cy="424709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894FC3A8-55D5-44FC-B706-9B3621D3B96A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3877119" y="3192995"/>
            <a:ext cx="424709" cy="424709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AC9B6B92-2E85-44D2-8E6A-B966B176E7F9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4655674" y="3192995"/>
            <a:ext cx="424709" cy="424709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AFB40D1F-50AF-4DC7-9DA5-F60BD6F87163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5434229" y="3192995"/>
            <a:ext cx="424709" cy="424709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E216C546-9D26-4281-8FB4-5BD71F43016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6212785" y="3192995"/>
            <a:ext cx="424709" cy="424709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252890AB-A9BD-4E7F-B157-11CC63DF6FFB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991340" y="3192995"/>
            <a:ext cx="424709" cy="42470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E1F1F4DE-02A6-4EA7-BC0E-C56DBCBEC63B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69895" y="3192995"/>
            <a:ext cx="424709" cy="424709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364AF8D5-BB96-49B8-8101-A0A67E2244D6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8548450" y="3192995"/>
            <a:ext cx="424709" cy="424709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7E02324D-09EB-4367-B342-20F8DB59B423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9327005" y="3192995"/>
            <a:ext cx="424709" cy="424709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BF4DE14A-C8D7-4B67-A027-C11B1BE63786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10884115" y="3192995"/>
            <a:ext cx="424709" cy="424709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64601E24-8837-4F84-A871-7CB306A2F57F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762899" y="4251168"/>
            <a:ext cx="424709" cy="424709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B118D87D-2F4E-4DF0-9888-B5BBEA1DAACD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1541454" y="4251168"/>
            <a:ext cx="424709" cy="424709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CAFC7E21-E59F-4ED0-8ABA-4585DA9CB80B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2320009" y="4251168"/>
            <a:ext cx="424709" cy="424709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068CF163-481B-45B2-8B56-F23ED0BD0426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3098564" y="4251168"/>
            <a:ext cx="424709" cy="424709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4A161D29-4124-4340-ABB9-62846068892E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3877119" y="4251168"/>
            <a:ext cx="424709" cy="424709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id="{42903AB2-5226-42AA-B362-816179D75575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4655674" y="4251168"/>
            <a:ext cx="424709" cy="424709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id="{8E74202A-4966-4147-9DFD-0B0DA0D90405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5434229" y="4251168"/>
            <a:ext cx="424709" cy="424709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id="{AB07314F-90FA-471A-8D7B-19F2FBD43348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6212785" y="4251168"/>
            <a:ext cx="424709" cy="424709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id="{3A0B19FD-D7E3-4575-BF16-E6C9B2B6DBB3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6991340" y="4251168"/>
            <a:ext cx="424709" cy="424709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92DDA7C3-5E1B-4C82-AB50-88E0F305600E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7769895" y="4251168"/>
            <a:ext cx="424709" cy="424709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id="{F5776272-7B1F-4201-AB44-52A487EC29CA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8548450" y="4251168"/>
            <a:ext cx="424709" cy="424709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id="{CFD105D9-F561-41C8-BA4F-594B74D2B4C3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9327005" y="4251168"/>
            <a:ext cx="424709" cy="424709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id="{BC2809AA-41E2-451C-BDAD-06E0F8F211A8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10105560" y="4251168"/>
            <a:ext cx="424709" cy="424709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id="{4277DD99-D282-4616-BBB8-0F5F8254FCCE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10884115" y="4251168"/>
            <a:ext cx="424709" cy="424709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id="{7AD3BDA8-7B59-4DB4-8F02-3104C849590A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10105560" y="3192994"/>
            <a:ext cx="424709" cy="424709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id="{B1A32B70-5A9D-4631-B1E5-A83BCA13B6AA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762899" y="5309341"/>
            <a:ext cx="424709" cy="424709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id="{D3FA392C-0264-4025-BC3A-BC524AE3D5F4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1541432" y="5309341"/>
            <a:ext cx="424709" cy="42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603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B29AE1-CABC-4EC6-A5BE-248F62F7CE94}"/>
              </a:ext>
            </a:extLst>
          </p:cNvPr>
          <p:cNvSpPr txBox="1"/>
          <p:nvPr/>
        </p:nvSpPr>
        <p:spPr>
          <a:xfrm>
            <a:off x="625738" y="681750"/>
            <a:ext cx="10112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  <a:buClr>
                <a:srgbClr val="17DBD7"/>
              </a:buClr>
              <a:buSzPct val="93000"/>
            </a:pPr>
            <a:r>
              <a:rPr lang="en-US" sz="4800" spc="300" dirty="0">
                <a:latin typeface="Nunito Sans ExtraLight" charset="0"/>
                <a:ea typeface="Nunito Sans ExtraLight" charset="0"/>
                <a:cs typeface="Nunito Sans ExtraLight" charset="0"/>
              </a:rPr>
              <a:t>Art asset location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4AA837-675A-4663-A9B9-2C56D793ED47}"/>
              </a:ext>
            </a:extLst>
          </p:cNvPr>
          <p:cNvSpPr txBox="1"/>
          <p:nvPr/>
        </p:nvSpPr>
        <p:spPr>
          <a:xfrm>
            <a:off x="673775" y="1934235"/>
            <a:ext cx="7751886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sz="2400" spc="300" dirty="0">
                <a:latin typeface="Nunito Sans ExtraLight" panose="00000300000000000000" pitchFamily="2" charset="0"/>
              </a:rPr>
              <a:t>\\nyarkhub01\ArtShare\company\powerpoint\Art assets</a:t>
            </a:r>
          </a:p>
        </p:txBody>
      </p:sp>
    </p:spTree>
    <p:extLst>
      <p:ext uri="{BB962C8B-B14F-4D97-AF65-F5344CB8AC3E}">
        <p14:creationId xmlns:p14="http://schemas.microsoft.com/office/powerpoint/2010/main" val="2929593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959206C8-4EAF-4EEB-AB14-B8DB26E61C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10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75A2F4-DC91-411F-969D-10BF5836B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0" y="0"/>
            <a:ext cx="6604000" cy="6858000"/>
          </a:xfrm>
          <a:prstGeom prst="rect">
            <a:avLst/>
          </a:prstGeom>
        </p:spPr>
      </p:pic>
      <p:pic>
        <p:nvPicPr>
          <p:cNvPr id="8" name="Picture 7" descr="A hand holding a remote control&#10;&#10;Description automatically generated">
            <a:extLst>
              <a:ext uri="{FF2B5EF4-FFF2-40B4-BE49-F238E27FC236}">
                <a16:creationId xmlns:a16="http://schemas.microsoft.com/office/drawing/2014/main" id="{5B79C4EA-E9A9-4F5E-816A-28486FD12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409" y="1118823"/>
            <a:ext cx="6663988" cy="576262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261F2F7-650E-4607-9E5F-3C8231995E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8012052" y="-3613534"/>
            <a:ext cx="24408091" cy="137488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F0D08D-2468-421D-A59D-1A5C1206FC2A}"/>
              </a:ext>
            </a:extLst>
          </p:cNvPr>
          <p:cNvSpPr txBox="1"/>
          <p:nvPr/>
        </p:nvSpPr>
        <p:spPr>
          <a:xfrm>
            <a:off x="589084" y="687082"/>
            <a:ext cx="81065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200" dirty="0">
                <a:latin typeface="Nunito Sans ExtraLight" panose="00000300000000000000" pitchFamily="2" charset="0"/>
              </a:rPr>
              <a:t>SALES TEAM RFP </a:t>
            </a:r>
          </a:p>
          <a:p>
            <a:r>
              <a:rPr lang="en-US" sz="4800" spc="200" dirty="0">
                <a:latin typeface="Nunito Sans ExtraLight" panose="00000300000000000000" pitchFamily="2" charset="0"/>
              </a:rPr>
              <a:t>EXAMPLE</a:t>
            </a:r>
          </a:p>
        </p:txBody>
      </p:sp>
      <p:pic>
        <p:nvPicPr>
          <p:cNvPr id="10" name="Graphic 4">
            <a:extLst>
              <a:ext uri="{FF2B5EF4-FFF2-40B4-BE49-F238E27FC236}">
                <a16:creationId xmlns:a16="http://schemas.microsoft.com/office/drawing/2014/main" id="{C82D77A7-CCB8-4A7D-967D-E3AB593960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29080" y="5402921"/>
            <a:ext cx="1484936" cy="4385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7AAECB-CF7F-4241-A7C0-260E1A7872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7262" y="1170307"/>
            <a:ext cx="2337183" cy="178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39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959206C8-4EAF-4EEB-AB14-B8DB26E61C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10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1326E7-5612-4F7D-82DA-DEDBAB5A6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0874" y="0"/>
            <a:ext cx="6361993" cy="6885772"/>
          </a:xfrm>
          <a:prstGeom prst="rect">
            <a:avLst/>
          </a:prstGeom>
        </p:spPr>
      </p:pic>
      <p:pic>
        <p:nvPicPr>
          <p:cNvPr id="8" name="Picture 7" descr="A hand holding a remote control&#10;&#10;Description automatically generated">
            <a:extLst>
              <a:ext uri="{FF2B5EF4-FFF2-40B4-BE49-F238E27FC236}">
                <a16:creationId xmlns:a16="http://schemas.microsoft.com/office/drawing/2014/main" id="{5B79C4EA-E9A9-4F5E-816A-28486FD12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409" y="1118823"/>
            <a:ext cx="6663988" cy="576262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261F2F7-650E-4607-9E5F-3C8231995E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8012052" y="-3613534"/>
            <a:ext cx="24408091" cy="137488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F0D08D-2468-421D-A59D-1A5C1206FC2A}"/>
              </a:ext>
            </a:extLst>
          </p:cNvPr>
          <p:cNvSpPr txBox="1"/>
          <p:nvPr/>
        </p:nvSpPr>
        <p:spPr>
          <a:xfrm>
            <a:off x="589084" y="687082"/>
            <a:ext cx="81065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200" dirty="0">
                <a:latin typeface="Nunito Sans ExtraLight" panose="00000300000000000000" pitchFamily="2" charset="0"/>
              </a:rPr>
              <a:t>ANALYTICS</a:t>
            </a:r>
          </a:p>
          <a:p>
            <a:r>
              <a:rPr lang="en-US" sz="4800" spc="200" dirty="0">
                <a:latin typeface="Nunito Sans ExtraLight" panose="00000300000000000000" pitchFamily="2" charset="0"/>
              </a:rPr>
              <a:t>EXAMPLE</a:t>
            </a:r>
          </a:p>
        </p:txBody>
      </p:sp>
      <p:pic>
        <p:nvPicPr>
          <p:cNvPr id="10" name="Graphic 4">
            <a:extLst>
              <a:ext uri="{FF2B5EF4-FFF2-40B4-BE49-F238E27FC236}">
                <a16:creationId xmlns:a16="http://schemas.microsoft.com/office/drawing/2014/main" id="{C82D77A7-CCB8-4A7D-967D-E3AB593960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29080" y="5402921"/>
            <a:ext cx="1484936" cy="4385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7AAECB-CF7F-4241-A7C0-260E1A7872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7262" y="1170307"/>
            <a:ext cx="2337183" cy="178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504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959206C8-4EAF-4EEB-AB14-B8DB26E61C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10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1326E7-5612-4F7D-82DA-DEDBAB5A6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0874" y="34675"/>
            <a:ext cx="6361993" cy="6816421"/>
          </a:xfrm>
          <a:prstGeom prst="rect">
            <a:avLst/>
          </a:prstGeom>
        </p:spPr>
      </p:pic>
      <p:pic>
        <p:nvPicPr>
          <p:cNvPr id="8" name="Picture 7" descr="A hand holding a remote control&#10;&#10;Description automatically generated">
            <a:extLst>
              <a:ext uri="{FF2B5EF4-FFF2-40B4-BE49-F238E27FC236}">
                <a16:creationId xmlns:a16="http://schemas.microsoft.com/office/drawing/2014/main" id="{5B79C4EA-E9A9-4F5E-816A-28486FD12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409" y="1118823"/>
            <a:ext cx="6663988" cy="576262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261F2F7-650E-4607-9E5F-3C8231995E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8012052" y="-3613534"/>
            <a:ext cx="24408091" cy="137488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F0D08D-2468-421D-A59D-1A5C1206FC2A}"/>
              </a:ext>
            </a:extLst>
          </p:cNvPr>
          <p:cNvSpPr txBox="1"/>
          <p:nvPr/>
        </p:nvSpPr>
        <p:spPr>
          <a:xfrm>
            <a:off x="589084" y="687082"/>
            <a:ext cx="81065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200" dirty="0">
                <a:latin typeface="Nunito Sans ExtraLight" panose="00000300000000000000" pitchFamily="2" charset="0"/>
              </a:rPr>
              <a:t>GAME PITCH</a:t>
            </a:r>
          </a:p>
          <a:p>
            <a:r>
              <a:rPr lang="en-US" sz="4800" spc="200" dirty="0">
                <a:latin typeface="Nunito Sans ExtraLight" panose="00000300000000000000" pitchFamily="2" charset="0"/>
              </a:rPr>
              <a:t>EXAMPLE</a:t>
            </a:r>
          </a:p>
        </p:txBody>
      </p:sp>
      <p:pic>
        <p:nvPicPr>
          <p:cNvPr id="10" name="Graphic 4">
            <a:extLst>
              <a:ext uri="{FF2B5EF4-FFF2-40B4-BE49-F238E27FC236}">
                <a16:creationId xmlns:a16="http://schemas.microsoft.com/office/drawing/2014/main" id="{C82D77A7-CCB8-4A7D-967D-E3AB593960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29080" y="5402921"/>
            <a:ext cx="1484936" cy="4385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7AAECB-CF7F-4241-A7C0-260E1A7872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7262" y="1170307"/>
            <a:ext cx="2337183" cy="178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22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959206C8-4EAF-4EEB-AB14-B8DB26E61C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10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98A34A-9905-46A5-9576-9963B3531371}"/>
              </a:ext>
            </a:extLst>
          </p:cNvPr>
          <p:cNvSpPr/>
          <p:nvPr/>
        </p:nvSpPr>
        <p:spPr>
          <a:xfrm>
            <a:off x="0" y="0"/>
            <a:ext cx="12195452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1326E7-5612-4F7D-82DA-DEDBAB5A6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261F2F7-650E-4607-9E5F-3C8231995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8012052" y="-3613534"/>
            <a:ext cx="24408091" cy="137488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F0D08D-2468-421D-A59D-1A5C1206FC2A}"/>
              </a:ext>
            </a:extLst>
          </p:cNvPr>
          <p:cNvSpPr txBox="1"/>
          <p:nvPr/>
        </p:nvSpPr>
        <p:spPr>
          <a:xfrm>
            <a:off x="589084" y="687082"/>
            <a:ext cx="81065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2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PRESENTATION</a:t>
            </a:r>
          </a:p>
          <a:p>
            <a:r>
              <a:rPr lang="en-US" sz="4800" spc="2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TITLE</a:t>
            </a:r>
          </a:p>
        </p:txBody>
      </p:sp>
      <p:pic>
        <p:nvPicPr>
          <p:cNvPr id="10" name="Graphic 4">
            <a:extLst>
              <a:ext uri="{FF2B5EF4-FFF2-40B4-BE49-F238E27FC236}">
                <a16:creationId xmlns:a16="http://schemas.microsoft.com/office/drawing/2014/main" id="{C82D77A7-CCB8-4A7D-967D-E3AB593960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9080" y="5402675"/>
            <a:ext cx="1484936" cy="43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992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959206C8-4EAF-4EEB-AB14-B8DB26E61C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10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98A34A-9905-46A5-9576-9963B3531371}"/>
              </a:ext>
            </a:extLst>
          </p:cNvPr>
          <p:cNvSpPr/>
          <p:nvPr/>
        </p:nvSpPr>
        <p:spPr>
          <a:xfrm>
            <a:off x="0" y="0"/>
            <a:ext cx="12195452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1326E7-5612-4F7D-82DA-DEDBAB5A6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261F2F7-650E-4607-9E5F-3C8231995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6613631" y="-1819975"/>
            <a:ext cx="16901934" cy="95207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F0D08D-2468-421D-A59D-1A5C1206FC2A}"/>
              </a:ext>
            </a:extLst>
          </p:cNvPr>
          <p:cNvSpPr txBox="1"/>
          <p:nvPr/>
        </p:nvSpPr>
        <p:spPr>
          <a:xfrm>
            <a:off x="589084" y="687082"/>
            <a:ext cx="81065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2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PRESENTATION</a:t>
            </a:r>
          </a:p>
          <a:p>
            <a:r>
              <a:rPr lang="en-US" sz="4800" spc="200" dirty="0">
                <a:solidFill>
                  <a:srgbClr val="00F8FF"/>
                </a:solidFill>
                <a:latin typeface="Nunito Sans ExtraLight" panose="00000300000000000000" pitchFamily="2" charset="0"/>
              </a:rPr>
              <a:t>TITLE</a:t>
            </a:r>
          </a:p>
        </p:txBody>
      </p:sp>
      <p:pic>
        <p:nvPicPr>
          <p:cNvPr id="10" name="Graphic 4">
            <a:extLst>
              <a:ext uri="{FF2B5EF4-FFF2-40B4-BE49-F238E27FC236}">
                <a16:creationId xmlns:a16="http://schemas.microsoft.com/office/drawing/2014/main" id="{C82D77A7-CCB8-4A7D-967D-E3AB593960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9080" y="5402675"/>
            <a:ext cx="1484936" cy="43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541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72ABF7A-B1BA-4776-831E-C7CB1444946D}"/>
              </a:ext>
            </a:extLst>
          </p:cNvPr>
          <p:cNvSpPr/>
          <p:nvPr/>
        </p:nvSpPr>
        <p:spPr>
          <a:xfrm>
            <a:off x="0" y="0"/>
            <a:ext cx="12195452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hidden="1">
            <a:extLst>
              <a:ext uri="{FF2B5EF4-FFF2-40B4-BE49-F238E27FC236}">
                <a16:creationId xmlns:a16="http://schemas.microsoft.com/office/drawing/2014/main" id="{44FD83C3-23F4-4E6A-9F11-3077E15985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E3F928E-B07D-4F1A-9465-776DD05FD36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C0BCF7-700C-4F5B-801F-92EA56A72585}"/>
              </a:ext>
            </a:extLst>
          </p:cNvPr>
          <p:cNvSpPr txBox="1"/>
          <p:nvPr/>
        </p:nvSpPr>
        <p:spPr>
          <a:xfrm>
            <a:off x="618424" y="879243"/>
            <a:ext cx="11122798" cy="1290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  <a:spcAft>
                <a:spcPts val="1600"/>
              </a:spcAft>
              <a:buClr>
                <a:srgbClr val="D5001E"/>
              </a:buClr>
              <a:buSzPct val="60000"/>
            </a:pPr>
            <a:r>
              <a:rPr lang="en-US" sz="4800" spc="200" dirty="0">
                <a:solidFill>
                  <a:schemeClr val="bg1"/>
                </a:solidFill>
                <a:latin typeface="Nunito Sans ExtraLight" panose="00000300000000000000" pitchFamily="2" charset="0"/>
                <a:ea typeface="Nunito Sans ExtraLight" charset="0"/>
                <a:cs typeface="Nunito Sans ExtraLight" charset="0"/>
                <a:sym typeface="Calibri"/>
              </a:rPr>
              <a:t>We’re the creators behind the</a:t>
            </a:r>
          </a:p>
          <a:p>
            <a:pPr>
              <a:lnSpc>
                <a:spcPts val="3600"/>
              </a:lnSpc>
              <a:spcAft>
                <a:spcPts val="1600"/>
              </a:spcAft>
              <a:buClr>
                <a:srgbClr val="D5001E"/>
              </a:buClr>
              <a:buSzPct val="60000"/>
            </a:pPr>
            <a:r>
              <a:rPr lang="en-US" sz="4800" spc="200" dirty="0">
                <a:solidFill>
                  <a:schemeClr val="bg1"/>
                </a:solidFill>
                <a:latin typeface="Nunito Sans ExtraLight" panose="00000300000000000000" pitchFamily="2" charset="0"/>
                <a:ea typeface="Nunito Sans ExtraLight" charset="0"/>
                <a:cs typeface="Nunito Sans ExtraLight" charset="0"/>
                <a:sym typeface="Calibri"/>
              </a:rPr>
              <a:t>world’s most-played games</a:t>
            </a:r>
            <a:endParaRPr lang="en" sz="4800" spc="200" dirty="0">
              <a:solidFill>
                <a:schemeClr val="bg1"/>
              </a:solidFill>
              <a:latin typeface="Nunito Sans ExtraLight" panose="00000300000000000000" pitchFamily="2" charset="0"/>
              <a:ea typeface="Nunito Sans SemiBold" charset="0"/>
              <a:cs typeface="Nunito Sans SemiBold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2515D3-2F93-4A4F-A1F6-AC93F0F1F13E}"/>
              </a:ext>
            </a:extLst>
          </p:cNvPr>
          <p:cNvGrpSpPr/>
          <p:nvPr/>
        </p:nvGrpSpPr>
        <p:grpSpPr>
          <a:xfrm>
            <a:off x="0" y="2552700"/>
            <a:ext cx="4057973" cy="4256228"/>
            <a:chOff x="0" y="2552700"/>
            <a:chExt cx="4057973" cy="425622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63B7F94-D00F-4D58-862F-474559F9F5B8}"/>
                </a:ext>
              </a:extLst>
            </p:cNvPr>
            <p:cNvSpPr/>
            <p:nvPr/>
          </p:nvSpPr>
          <p:spPr>
            <a:xfrm>
              <a:off x="0" y="2552700"/>
              <a:ext cx="4057973" cy="3935882"/>
            </a:xfrm>
            <a:prstGeom prst="rect">
              <a:avLst/>
            </a:prstGeom>
            <a:solidFill>
              <a:srgbClr val="2606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C671542-842C-4B44-B4A3-2A1D3F9BE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11"/>
            <a:stretch/>
          </p:blipFill>
          <p:spPr>
            <a:xfrm>
              <a:off x="3451" y="3544659"/>
              <a:ext cx="3822974" cy="3264269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50C53AC-2C6C-468C-96A3-9429A60B7810}"/>
              </a:ext>
            </a:extLst>
          </p:cNvPr>
          <p:cNvGrpSpPr/>
          <p:nvPr/>
        </p:nvGrpSpPr>
        <p:grpSpPr>
          <a:xfrm>
            <a:off x="8115946" y="2552699"/>
            <a:ext cx="4079506" cy="3935883"/>
            <a:chOff x="8115946" y="2552699"/>
            <a:chExt cx="4079506" cy="393588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7A239F-62A4-45AD-B2FE-54F6BBDF1A1F}"/>
                </a:ext>
              </a:extLst>
            </p:cNvPr>
            <p:cNvSpPr/>
            <p:nvPr/>
          </p:nvSpPr>
          <p:spPr>
            <a:xfrm>
              <a:off x="8115948" y="2552700"/>
              <a:ext cx="4076052" cy="3935882"/>
            </a:xfrm>
            <a:prstGeom prst="rect">
              <a:avLst/>
            </a:prstGeom>
            <a:solidFill>
              <a:srgbClr val="0630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 descr="A picture containing person, sitting, using, person&#10;&#10;Description automatically generated">
              <a:extLst>
                <a:ext uri="{FF2B5EF4-FFF2-40B4-BE49-F238E27FC236}">
                  <a16:creationId xmlns:a16="http://schemas.microsoft.com/office/drawing/2014/main" id="{EE4CBBA9-BAF9-4483-BB17-33014355E9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16"/>
            <a:stretch/>
          </p:blipFill>
          <p:spPr>
            <a:xfrm>
              <a:off x="8115946" y="2552699"/>
              <a:ext cx="4079506" cy="3935881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921BFD-1233-4A96-9964-C80791AA99C3}"/>
              </a:ext>
            </a:extLst>
          </p:cNvPr>
          <p:cNvGrpSpPr/>
          <p:nvPr/>
        </p:nvGrpSpPr>
        <p:grpSpPr>
          <a:xfrm>
            <a:off x="4051365" y="2552698"/>
            <a:ext cx="4064581" cy="3935884"/>
            <a:chOff x="4051365" y="2552698"/>
            <a:chExt cx="4064581" cy="393588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FE50394-95C4-4C87-8F83-199F40E3242C}"/>
                </a:ext>
              </a:extLst>
            </p:cNvPr>
            <p:cNvSpPr/>
            <p:nvPr/>
          </p:nvSpPr>
          <p:spPr>
            <a:xfrm>
              <a:off x="4057973" y="2552700"/>
              <a:ext cx="4057973" cy="3935882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1102E11-21ED-42CE-B105-D6D50F86F3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2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53" b="23060"/>
            <a:stretch/>
          </p:blipFill>
          <p:spPr>
            <a:xfrm>
              <a:off x="4051365" y="2552698"/>
              <a:ext cx="4061129" cy="3935881"/>
            </a:xfrm>
            <a:prstGeom prst="rect">
              <a:avLst/>
            </a:prstGeom>
          </p:spPr>
        </p:pic>
      </p:grpSp>
      <p:sp>
        <p:nvSpPr>
          <p:cNvPr id="10" name="Building thousands of pieces of premium content">
            <a:extLst>
              <a:ext uri="{FF2B5EF4-FFF2-40B4-BE49-F238E27FC236}">
                <a16:creationId xmlns:a16="http://schemas.microsoft.com/office/drawing/2014/main" id="{F0A39010-F3DF-4F10-8D59-B16C1FFB260A}"/>
              </a:ext>
            </a:extLst>
          </p:cNvPr>
          <p:cNvSpPr/>
          <p:nvPr/>
        </p:nvSpPr>
        <p:spPr>
          <a:xfrm>
            <a:off x="618424" y="2837570"/>
            <a:ext cx="3083067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  <a:buClr>
                <a:srgbClr val="D5001E"/>
              </a:buClr>
              <a:buSzPct val="60000"/>
            </a:pPr>
            <a:r>
              <a:rPr lang="en-US" sz="2800" spc="200" dirty="0">
                <a:solidFill>
                  <a:schemeClr val="bg1"/>
                </a:solidFill>
                <a:latin typeface="Nunito Sans ExtraLight" panose="00000300000000000000" pitchFamily="2" charset="0"/>
                <a:ea typeface="Nunito Sans ExtraLight" charset="0"/>
                <a:cs typeface="Nunito Sans ExtraLight" charset="0"/>
                <a:sym typeface="Calibri"/>
              </a:rPr>
              <a:t>Built thousands of premium titles, including the Solitaire that come on your Windows machine</a:t>
            </a:r>
            <a:endParaRPr lang="en" sz="2800" spc="200" dirty="0">
              <a:solidFill>
                <a:schemeClr val="bg1"/>
              </a:solidFill>
              <a:latin typeface="Nunito Sans ExtraLight" panose="00000300000000000000" pitchFamily="2" charset="0"/>
              <a:ea typeface="Nunito Sans SemiBold" charset="0"/>
              <a:cs typeface="Nunito Sans SemiBold" charset="0"/>
            </a:endParaRPr>
          </a:p>
        </p:txBody>
      </p:sp>
      <p:sp>
        <p:nvSpPr>
          <p:cNvPr id="11" name="On over 800 million devices">
            <a:extLst>
              <a:ext uri="{FF2B5EF4-FFF2-40B4-BE49-F238E27FC236}">
                <a16:creationId xmlns:a16="http://schemas.microsoft.com/office/drawing/2014/main" id="{F2F359BB-91B7-45A3-8BC8-2821EE1E8428}"/>
              </a:ext>
            </a:extLst>
          </p:cNvPr>
          <p:cNvSpPr/>
          <p:nvPr/>
        </p:nvSpPr>
        <p:spPr>
          <a:xfrm>
            <a:off x="4746896" y="2852162"/>
            <a:ext cx="286585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  <a:buClr>
                <a:srgbClr val="D5001E"/>
              </a:buClr>
              <a:buSzPct val="60000"/>
            </a:pPr>
            <a:r>
              <a:rPr lang="en" sz="2800" spc="200" dirty="0">
                <a:solidFill>
                  <a:schemeClr val="bg1"/>
                </a:solidFill>
                <a:latin typeface="Nunito Sans ExtraLight" panose="00000300000000000000" pitchFamily="2" charset="0"/>
                <a:ea typeface="Nunito Sans ExtraLight" charset="0"/>
                <a:cs typeface="Nunito Sans ExtraLight" charset="0"/>
                <a:sym typeface="Calibri"/>
              </a:rPr>
              <a:t>On over </a:t>
            </a:r>
            <a:br>
              <a:rPr lang="en-US" sz="2800" spc="200" dirty="0">
                <a:solidFill>
                  <a:schemeClr val="bg1"/>
                </a:solidFill>
                <a:latin typeface="Nunito Sans ExtraLight" panose="00000300000000000000" pitchFamily="2" charset="0"/>
                <a:ea typeface="Nunito Sans ExtraLight" charset="0"/>
                <a:cs typeface="Nunito Sans ExtraLight" charset="0"/>
                <a:sym typeface="Calibri"/>
              </a:rPr>
            </a:br>
            <a:r>
              <a:rPr lang="en" sz="3600" spc="200" dirty="0">
                <a:solidFill>
                  <a:srgbClr val="00F8FF"/>
                </a:solidFill>
                <a:latin typeface="Nunito Sans ExtraLight" panose="00000300000000000000" pitchFamily="2" charset="0"/>
                <a:ea typeface="Nunito Sans" charset="0"/>
                <a:cs typeface="Nunito Sans" charset="0"/>
                <a:sym typeface="Calibri"/>
              </a:rPr>
              <a:t>800 MILLION </a:t>
            </a:r>
            <a:r>
              <a:rPr lang="en" sz="2800" spc="200" dirty="0">
                <a:solidFill>
                  <a:schemeClr val="bg1"/>
                </a:solidFill>
                <a:latin typeface="Nunito Sans ExtraLight" panose="00000300000000000000" pitchFamily="2" charset="0"/>
                <a:ea typeface="Nunito Sans SemiBold" charset="0"/>
                <a:cs typeface="Nunito Sans SemiBold" charset="0"/>
                <a:sym typeface="Calibri"/>
              </a:rPr>
              <a:t>devices</a:t>
            </a:r>
            <a:endParaRPr lang="en" sz="2800" spc="200" dirty="0">
              <a:solidFill>
                <a:schemeClr val="bg1"/>
              </a:solidFill>
              <a:latin typeface="Nunito Sans ExtraLight" panose="00000300000000000000" pitchFamily="2" charset="0"/>
              <a:ea typeface="Nunito Sans SemiBold" charset="0"/>
              <a:cs typeface="Nunito Sans SemiBold" charset="0"/>
            </a:endParaRPr>
          </a:p>
        </p:txBody>
      </p:sp>
      <p:sp>
        <p:nvSpPr>
          <p:cNvPr id="17" name="Resulting in 1 billion hours of engagement">
            <a:extLst>
              <a:ext uri="{FF2B5EF4-FFF2-40B4-BE49-F238E27FC236}">
                <a16:creationId xmlns:a16="http://schemas.microsoft.com/office/drawing/2014/main" id="{85E0CD4D-3E97-40BB-A695-8FED3BFE03B3}"/>
              </a:ext>
            </a:extLst>
          </p:cNvPr>
          <p:cNvSpPr/>
          <p:nvPr/>
        </p:nvSpPr>
        <p:spPr>
          <a:xfrm>
            <a:off x="8677285" y="2837570"/>
            <a:ext cx="2829525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  <a:buClr>
                <a:srgbClr val="D5001E"/>
              </a:buClr>
              <a:buSzPct val="60000"/>
            </a:pPr>
            <a:r>
              <a:rPr lang="en" sz="2800" spc="200" dirty="0">
                <a:solidFill>
                  <a:schemeClr val="bg1"/>
                </a:solidFill>
                <a:latin typeface="Nunito Sans ExtraLight" panose="00000300000000000000" pitchFamily="2" charset="0"/>
                <a:ea typeface="Nunito Sans ExtraLight" charset="0"/>
                <a:cs typeface="Nunito Sans ExtraLight" charset="0"/>
                <a:sym typeface="Calibri"/>
              </a:rPr>
              <a:t>Resulting in </a:t>
            </a:r>
            <a:br>
              <a:rPr lang="en-US" sz="2800" spc="200" dirty="0">
                <a:solidFill>
                  <a:schemeClr val="bg1"/>
                </a:solidFill>
                <a:latin typeface="Nunito Sans ExtraLight" panose="00000300000000000000" pitchFamily="2" charset="0"/>
                <a:ea typeface="Nunito Sans ExtraLight" charset="0"/>
                <a:cs typeface="Nunito Sans ExtraLight" charset="0"/>
                <a:sym typeface="Calibri"/>
              </a:rPr>
            </a:br>
            <a:r>
              <a:rPr lang="en" sz="3600" spc="200" dirty="0">
                <a:solidFill>
                  <a:srgbClr val="00F8FF"/>
                </a:solidFill>
                <a:latin typeface="Nunito Sans ExtraLight" panose="00000300000000000000" pitchFamily="2" charset="0"/>
                <a:ea typeface="Nunito Sans" charset="0"/>
                <a:cs typeface="Nunito Sans" charset="0"/>
                <a:sym typeface="Calibri"/>
              </a:rPr>
              <a:t>1 BILLION </a:t>
            </a:r>
            <a:r>
              <a:rPr lang="en" sz="2800" spc="200" dirty="0">
                <a:solidFill>
                  <a:schemeClr val="bg1"/>
                </a:solidFill>
                <a:latin typeface="Nunito Sans ExtraLight" panose="00000300000000000000" pitchFamily="2" charset="0"/>
                <a:ea typeface="Nunito Sans" charset="0"/>
                <a:cs typeface="Nunito Sans" charset="0"/>
                <a:sym typeface="Calibri"/>
              </a:rPr>
              <a:t>hours </a:t>
            </a:r>
            <a:r>
              <a:rPr lang="en" sz="2800" spc="200" dirty="0">
                <a:solidFill>
                  <a:schemeClr val="bg1"/>
                </a:solidFill>
                <a:latin typeface="Nunito Sans ExtraLight" panose="00000300000000000000" pitchFamily="2" charset="0"/>
                <a:ea typeface="Nunito Sans SemiBold" charset="0"/>
                <a:cs typeface="Nunito Sans SemiBold" charset="0"/>
                <a:sym typeface="Calibri"/>
              </a:rPr>
              <a:t>of annual engagement </a:t>
            </a:r>
            <a:endParaRPr lang="en" sz="2800" spc="200" dirty="0">
              <a:solidFill>
                <a:schemeClr val="bg1"/>
              </a:solidFill>
              <a:latin typeface="Nunito Sans ExtraLight" panose="00000300000000000000" pitchFamily="2" charset="0"/>
              <a:ea typeface="Nunito Sans SemiBold" charset="0"/>
              <a:cs typeface="Nunito Sans SemiBold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4C4491FE-C240-4D11-9562-B4E0F9E0CC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1399307" y="-15047564"/>
            <a:ext cx="62490827" cy="3520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607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FD83C3-23F4-4E6A-9F11-3077E1598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picture containing light&#10;&#10;Description automatically generated" hidden="1">
            <a:extLst>
              <a:ext uri="{FF2B5EF4-FFF2-40B4-BE49-F238E27FC236}">
                <a16:creationId xmlns:a16="http://schemas.microsoft.com/office/drawing/2014/main" id="{8DF61DA1-AD29-4A65-B5BD-B037DE5F7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959206C8-4EAF-4EEB-AB14-B8DB26E61C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10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C0BCF7-700C-4F5B-801F-92EA56A72585}"/>
              </a:ext>
            </a:extLst>
          </p:cNvPr>
          <p:cNvSpPr txBox="1"/>
          <p:nvPr/>
        </p:nvSpPr>
        <p:spPr>
          <a:xfrm>
            <a:off x="618424" y="687082"/>
            <a:ext cx="8106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600" dirty="0">
                <a:solidFill>
                  <a:schemeClr val="bg1"/>
                </a:solidFill>
                <a:latin typeface="Nunito Sans ExtraLight" panose="00000300000000000000" pitchFamily="2" charset="0"/>
              </a:rPr>
              <a:t>Page title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320293-CD82-4C92-A5D7-FD9B4BB1E3EB}"/>
              </a:ext>
            </a:extLst>
          </p:cNvPr>
          <p:cNvSpPr txBox="1"/>
          <p:nvPr/>
        </p:nvSpPr>
        <p:spPr>
          <a:xfrm>
            <a:off x="647699" y="1897112"/>
            <a:ext cx="7043421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spc="300" dirty="0">
                <a:solidFill>
                  <a:schemeClr val="bg1"/>
                </a:solidFill>
                <a:latin typeface="Nunito Sans ExtraLight" panose="00000300000000000000" pitchFamily="2" charset="0"/>
              </a:rPr>
              <a:t>Lorem ipsum dolor </a:t>
            </a:r>
            <a:r>
              <a:rPr lang="en-US" sz="2400" spc="300" dirty="0" err="1">
                <a:solidFill>
                  <a:schemeClr val="bg1"/>
                </a:solidFill>
                <a:latin typeface="Nunito Sans ExtraLight" panose="00000300000000000000" pitchFamily="2" charset="0"/>
              </a:rPr>
              <a:t>amet</a:t>
            </a:r>
            <a:r>
              <a:rPr lang="en-US" sz="2400" spc="300" dirty="0">
                <a:solidFill>
                  <a:schemeClr val="bg1"/>
                </a:solidFill>
                <a:latin typeface="Nunito Sans ExtraLight" panose="00000300000000000000" pitchFamily="2" charset="0"/>
              </a:rPr>
              <a:t>, consectetur </a:t>
            </a:r>
            <a:r>
              <a:rPr lang="en-US" sz="2400" spc="300" dirty="0" err="1">
                <a:solidFill>
                  <a:schemeClr val="bg1"/>
                </a:solidFill>
                <a:latin typeface="Nunito Sans ExtraLight" panose="00000300000000000000" pitchFamily="2" charset="0"/>
              </a:rPr>
              <a:t>adipiscing</a:t>
            </a:r>
            <a:r>
              <a:rPr lang="en-US" sz="2400" spc="300" dirty="0">
                <a:solidFill>
                  <a:schemeClr val="bg1"/>
                </a:solidFill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solidFill>
                  <a:schemeClr val="bg1"/>
                </a:solidFill>
                <a:latin typeface="Nunito Sans ExtraLight" panose="00000300000000000000" pitchFamily="2" charset="0"/>
              </a:rPr>
              <a:t>elit</a:t>
            </a:r>
            <a:r>
              <a:rPr lang="en-US" sz="2400" spc="300" dirty="0">
                <a:solidFill>
                  <a:schemeClr val="bg1"/>
                </a:solidFill>
                <a:latin typeface="Nunito Sans ExtraLight" panose="00000300000000000000" pitchFamily="2" charset="0"/>
              </a:rPr>
              <a:t>, sed do </a:t>
            </a:r>
            <a:r>
              <a:rPr lang="en-US" sz="2400" spc="300" dirty="0" err="1">
                <a:solidFill>
                  <a:schemeClr val="bg1"/>
                </a:solidFill>
                <a:latin typeface="Nunito Sans ExtraLight" panose="00000300000000000000" pitchFamily="2" charset="0"/>
              </a:rPr>
              <a:t>eiusmod</a:t>
            </a:r>
            <a:r>
              <a:rPr lang="en-US" sz="2400" spc="300" dirty="0">
                <a:solidFill>
                  <a:schemeClr val="bg1"/>
                </a:solidFill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solidFill>
                  <a:schemeClr val="bg1"/>
                </a:solidFill>
                <a:latin typeface="Nunito Sans ExtraLight" panose="00000300000000000000" pitchFamily="2" charset="0"/>
              </a:rPr>
              <a:t>tempor</a:t>
            </a:r>
            <a:r>
              <a:rPr lang="en-US" sz="2400" spc="300" dirty="0">
                <a:solidFill>
                  <a:schemeClr val="bg1"/>
                </a:solidFill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solidFill>
                  <a:schemeClr val="bg1"/>
                </a:solidFill>
                <a:latin typeface="Nunito Sans ExtraLight" panose="00000300000000000000" pitchFamily="2" charset="0"/>
              </a:rPr>
              <a:t>incididunt</a:t>
            </a:r>
            <a:r>
              <a:rPr lang="en-US" sz="2400" spc="300" dirty="0">
                <a:solidFill>
                  <a:schemeClr val="bg1"/>
                </a:solidFill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solidFill>
                  <a:schemeClr val="bg1"/>
                </a:solidFill>
                <a:latin typeface="Nunito Sans ExtraLight" panose="00000300000000000000" pitchFamily="2" charset="0"/>
              </a:rPr>
              <a:t>ut</a:t>
            </a:r>
            <a:r>
              <a:rPr lang="en-US" sz="2400" spc="300" dirty="0">
                <a:solidFill>
                  <a:schemeClr val="bg1"/>
                </a:solidFill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solidFill>
                  <a:schemeClr val="bg1"/>
                </a:solidFill>
                <a:latin typeface="Nunito Sans ExtraLight" panose="00000300000000000000" pitchFamily="2" charset="0"/>
              </a:rPr>
              <a:t>labore</a:t>
            </a:r>
            <a:r>
              <a:rPr lang="en-US" sz="2400" spc="300" dirty="0">
                <a:solidFill>
                  <a:schemeClr val="bg1"/>
                </a:solidFill>
                <a:latin typeface="Nunito Sans ExtraLight" panose="00000300000000000000" pitchFamily="2" charset="0"/>
              </a:rPr>
              <a:t> et dolore magna </a:t>
            </a:r>
            <a:r>
              <a:rPr lang="en-US" sz="2400" spc="300" dirty="0" err="1">
                <a:solidFill>
                  <a:schemeClr val="bg1"/>
                </a:solidFill>
                <a:latin typeface="Nunito Sans ExtraLight" panose="00000300000000000000" pitchFamily="2" charset="0"/>
              </a:rPr>
              <a:t>aliqua</a:t>
            </a:r>
            <a:r>
              <a:rPr lang="en-US" sz="2400" spc="300" dirty="0">
                <a:solidFill>
                  <a:schemeClr val="bg1"/>
                </a:solidFill>
                <a:latin typeface="Nunito Sans ExtraLight" panose="00000300000000000000" pitchFamily="2" charset="0"/>
              </a:rPr>
              <a:t>. </a:t>
            </a:r>
            <a:r>
              <a:rPr lang="en-US" sz="2400" spc="300" dirty="0" err="1">
                <a:solidFill>
                  <a:schemeClr val="bg1"/>
                </a:solidFill>
                <a:latin typeface="Nunito Sans ExtraLight" panose="00000300000000000000" pitchFamily="2" charset="0"/>
              </a:rPr>
              <a:t>Quis</a:t>
            </a:r>
            <a:r>
              <a:rPr lang="en-US" sz="2400" spc="300" dirty="0">
                <a:solidFill>
                  <a:schemeClr val="bg1"/>
                </a:solidFill>
                <a:latin typeface="Nunito Sans ExtraLight" panose="00000300000000000000" pitchFamily="2" charset="0"/>
              </a:rPr>
              <a:t> ipsum </a:t>
            </a:r>
            <a:r>
              <a:rPr lang="en-US" sz="2400" spc="300" dirty="0" err="1">
                <a:solidFill>
                  <a:schemeClr val="bg1"/>
                </a:solidFill>
                <a:latin typeface="Nunito Sans ExtraLight" panose="00000300000000000000" pitchFamily="2" charset="0"/>
              </a:rPr>
              <a:t>suspendie</a:t>
            </a:r>
            <a:r>
              <a:rPr lang="en-US" sz="2400" spc="300" dirty="0">
                <a:solidFill>
                  <a:schemeClr val="bg1"/>
                </a:solidFill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solidFill>
                  <a:schemeClr val="bg1"/>
                </a:solidFill>
                <a:latin typeface="Nunito Sans ExtraLight" panose="00000300000000000000" pitchFamily="2" charset="0"/>
              </a:rPr>
              <a:t>ultrices</a:t>
            </a:r>
            <a:r>
              <a:rPr lang="en-US" sz="2400" spc="300" dirty="0">
                <a:solidFill>
                  <a:schemeClr val="bg1"/>
                </a:solidFill>
                <a:latin typeface="Nunito Sans ExtraLight" panose="00000300000000000000" pitchFamily="2" charset="0"/>
              </a:rPr>
              <a:t> gravida. </a:t>
            </a:r>
            <a:r>
              <a:rPr lang="en-US" sz="2400" spc="300" dirty="0" err="1">
                <a:solidFill>
                  <a:schemeClr val="bg1"/>
                </a:solidFill>
                <a:latin typeface="Nunito Sans ExtraLight" panose="00000300000000000000" pitchFamily="2" charset="0"/>
              </a:rPr>
              <a:t>Risus</a:t>
            </a:r>
            <a:r>
              <a:rPr lang="en-US" sz="2400" spc="300" dirty="0">
                <a:solidFill>
                  <a:schemeClr val="bg1"/>
                </a:solidFill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solidFill>
                  <a:schemeClr val="bg1"/>
                </a:solidFill>
                <a:latin typeface="Nunito Sans ExtraLight" panose="00000300000000000000" pitchFamily="2" charset="0"/>
              </a:rPr>
              <a:t>commodo</a:t>
            </a:r>
            <a:r>
              <a:rPr lang="en-US" sz="2400" spc="300" dirty="0">
                <a:solidFill>
                  <a:schemeClr val="bg1"/>
                </a:solidFill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solidFill>
                  <a:schemeClr val="bg1"/>
                </a:solidFill>
                <a:latin typeface="Nunito Sans ExtraLight" panose="00000300000000000000" pitchFamily="2" charset="0"/>
              </a:rPr>
              <a:t>viverra</a:t>
            </a:r>
            <a:r>
              <a:rPr lang="en-US" sz="2400" spc="300" dirty="0">
                <a:solidFill>
                  <a:schemeClr val="bg1"/>
                </a:solidFill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solidFill>
                  <a:schemeClr val="bg1"/>
                </a:solidFill>
                <a:latin typeface="Nunito Sans ExtraLight" panose="00000300000000000000" pitchFamily="2" charset="0"/>
              </a:rPr>
              <a:t>maecenas</a:t>
            </a:r>
            <a:r>
              <a:rPr lang="en-US" sz="2400" spc="300" dirty="0">
                <a:solidFill>
                  <a:schemeClr val="bg1"/>
                </a:solidFill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solidFill>
                  <a:schemeClr val="bg1"/>
                </a:solidFill>
                <a:latin typeface="Nunito Sans ExtraLight" panose="00000300000000000000" pitchFamily="2" charset="0"/>
              </a:rPr>
              <a:t>accumsan</a:t>
            </a:r>
            <a:r>
              <a:rPr lang="en-US" sz="2400" spc="300" dirty="0">
                <a:solidFill>
                  <a:schemeClr val="bg1"/>
                </a:solidFill>
                <a:latin typeface="Nunito Sans ExtraLight" panose="00000300000000000000" pitchFamily="2" charset="0"/>
              </a:rPr>
              <a:t> </a:t>
            </a:r>
            <a:r>
              <a:rPr lang="en-US" sz="2400" spc="300" dirty="0" err="1">
                <a:solidFill>
                  <a:schemeClr val="bg1"/>
                </a:solidFill>
                <a:latin typeface="Nunito Sans ExtraLight" panose="00000300000000000000" pitchFamily="2" charset="0"/>
              </a:rPr>
              <a:t>lacus</a:t>
            </a:r>
            <a:r>
              <a:rPr lang="en-US" sz="2400" spc="300" dirty="0">
                <a:solidFill>
                  <a:schemeClr val="bg1"/>
                </a:solidFill>
                <a:latin typeface="Nunito Sans ExtraLight" panose="00000300000000000000" pitchFamily="2" charset="0"/>
              </a:rPr>
              <a:t>.</a:t>
            </a:r>
          </a:p>
        </p:txBody>
      </p:sp>
      <p:pic>
        <p:nvPicPr>
          <p:cNvPr id="5" name="Picture 4" descr="A hand holding a remote control&#10;&#10;Description automatically generated">
            <a:extLst>
              <a:ext uri="{FF2B5EF4-FFF2-40B4-BE49-F238E27FC236}">
                <a16:creationId xmlns:a16="http://schemas.microsoft.com/office/drawing/2014/main" id="{3FB17322-6F2B-4452-8834-9EADA36DE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2971">
            <a:off x="7201160" y="1279371"/>
            <a:ext cx="6744871" cy="583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27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50EDEDF03617D449E2C79DF40E94912" ma:contentTypeVersion="17" ma:contentTypeDescription="Create a new document." ma:contentTypeScope="" ma:versionID="11bf79078adf1252c8c1809de6657710">
  <xsd:schema xmlns:xsd="http://www.w3.org/2001/XMLSchema" xmlns:xs="http://www.w3.org/2001/XMLSchema" xmlns:p="http://schemas.microsoft.com/office/2006/metadata/properties" xmlns:ns2="e3888037-2904-4607-a22c-157110686c11" xmlns:ns3="50e2fa2a-27e8-4be5-9161-e58e60f48adb" targetNamespace="http://schemas.microsoft.com/office/2006/metadata/properties" ma:root="true" ma:fieldsID="369d7b55550b794d73e1d4aea34d88c6" ns2:_="" ns3:_="">
    <xsd:import namespace="e3888037-2904-4607-a22c-157110686c11"/>
    <xsd:import namespace="50e2fa2a-27e8-4be5-9161-e58e60f48ad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888037-2904-4607-a22c-157110686c1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7b5b2593-b518-4cdb-ac19-3e2800d8911a}" ma:internalName="TaxCatchAll" ma:showField="CatchAllData" ma:web="e3888037-2904-4607-a22c-157110686c1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e2fa2a-27e8-4be5-9161-e58e60f48a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238f15a8-c2ff-49b1-b1fa-118809ae07a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4E9333F-649E-4999-9D41-9ECABC8C69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888037-2904-4607-a22c-157110686c11"/>
    <ds:schemaRef ds:uri="50e2fa2a-27e8-4be5-9161-e58e60f48a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A1B3FE-C893-4F18-A960-1B6BEE0EDB2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10950</TotalTime>
  <Words>507</Words>
  <Application>Microsoft Macintosh PowerPoint</Application>
  <PresentationFormat>Widescreen</PresentationFormat>
  <Paragraphs>120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Calibri Light</vt:lpstr>
      <vt:lpstr>Arial</vt:lpstr>
      <vt:lpstr>Nunito Sans ExtraBold</vt:lpstr>
      <vt:lpstr>Calibri</vt:lpstr>
      <vt:lpstr>Nunito Sans ExtraLight</vt:lpstr>
      <vt:lpstr>Nunito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Terrance Peng</dc:creator>
  <cp:lastModifiedBy>Jean-Claude Labelle</cp:lastModifiedBy>
  <cp:revision>109</cp:revision>
  <dcterms:created xsi:type="dcterms:W3CDTF">2020-08-04T02:13:16Z</dcterms:created>
  <dcterms:modified xsi:type="dcterms:W3CDTF">2023-03-27T13:39:52Z</dcterms:modified>
</cp:coreProperties>
</file>